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3" r:id="rId1"/>
  </p:sldMasterIdLst>
  <p:notesMasterIdLst>
    <p:notesMasterId r:id="rId14"/>
  </p:notesMasterIdLst>
  <p:sldIdLst>
    <p:sldId id="256" r:id="rId2"/>
    <p:sldId id="265" r:id="rId3"/>
    <p:sldId id="266" r:id="rId4"/>
    <p:sldId id="258" r:id="rId5"/>
    <p:sldId id="257" r:id="rId6"/>
    <p:sldId id="263" r:id="rId7"/>
    <p:sldId id="262" r:id="rId8"/>
    <p:sldId id="261" r:id="rId9"/>
    <p:sldId id="259" r:id="rId10"/>
    <p:sldId id="268" r:id="rId11"/>
    <p:sldId id="264" r:id="rId12"/>
    <p:sldId id="267"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8490"/>
    <p:restoredTop sz="95760"/>
  </p:normalViewPr>
  <p:slideViewPr>
    <p:cSldViewPr snapToGrid="0" snapToObjects="1">
      <p:cViewPr varScale="1">
        <p:scale>
          <a:sx n="60" d="100"/>
          <a:sy n="60" d="100"/>
        </p:scale>
        <p:origin x="208" y="132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B3B1BEA-5BB8-47ED-868E-2925E1948D06}" type="doc">
      <dgm:prSet loTypeId="urn:microsoft.com/office/officeart/2005/8/layout/list1" loCatId="list" qsTypeId="urn:microsoft.com/office/officeart/2005/8/quickstyle/simple1" qsCatId="simple" csTypeId="urn:microsoft.com/office/officeart/2005/8/colors/colorful2" csCatId="colorful" phldr="1"/>
      <dgm:spPr/>
      <dgm:t>
        <a:bodyPr/>
        <a:lstStyle/>
        <a:p>
          <a:endParaRPr lang="en-US"/>
        </a:p>
      </dgm:t>
    </dgm:pt>
    <dgm:pt modelId="{CD026256-59FF-427B-911F-D08A3A21041D}">
      <dgm:prSet/>
      <dgm:spPr/>
      <dgm:t>
        <a:bodyPr/>
        <a:lstStyle/>
        <a:p>
          <a:r>
            <a:rPr lang="en-US" dirty="0"/>
            <a:t>Retrieve Data from API</a:t>
          </a:r>
        </a:p>
      </dgm:t>
    </dgm:pt>
    <dgm:pt modelId="{3BC5FFA3-C18F-4248-A4FB-ECD7D9C1C52A}" type="parTrans" cxnId="{88AF687E-AE7B-4E4E-8E9A-EDACA1CF8AC4}">
      <dgm:prSet/>
      <dgm:spPr/>
      <dgm:t>
        <a:bodyPr/>
        <a:lstStyle/>
        <a:p>
          <a:endParaRPr lang="en-US"/>
        </a:p>
      </dgm:t>
    </dgm:pt>
    <dgm:pt modelId="{39BABD71-7B14-4849-BC3F-ED2EA77A0F21}" type="sibTrans" cxnId="{88AF687E-AE7B-4E4E-8E9A-EDACA1CF8AC4}">
      <dgm:prSet/>
      <dgm:spPr/>
      <dgm:t>
        <a:bodyPr/>
        <a:lstStyle/>
        <a:p>
          <a:endParaRPr lang="en-US"/>
        </a:p>
      </dgm:t>
    </dgm:pt>
    <dgm:pt modelId="{4B978151-3207-4610-B24B-B7BB2C204448}">
      <dgm:prSet/>
      <dgm:spPr/>
      <dgm:t>
        <a:bodyPr/>
        <a:lstStyle/>
        <a:p>
          <a:r>
            <a:rPr lang="en-US" dirty="0"/>
            <a:t>Data Cleaning</a:t>
          </a:r>
        </a:p>
      </dgm:t>
    </dgm:pt>
    <dgm:pt modelId="{5DE2D80C-9822-4D43-95D0-C574CD557B4D}" type="parTrans" cxnId="{342D3001-896F-4558-BE29-B206FAE6EE70}">
      <dgm:prSet/>
      <dgm:spPr/>
      <dgm:t>
        <a:bodyPr/>
        <a:lstStyle/>
        <a:p>
          <a:endParaRPr lang="en-US"/>
        </a:p>
      </dgm:t>
    </dgm:pt>
    <dgm:pt modelId="{403F45D9-E61E-471A-BDBE-380EF98ED3DE}" type="sibTrans" cxnId="{342D3001-896F-4558-BE29-B206FAE6EE70}">
      <dgm:prSet/>
      <dgm:spPr/>
      <dgm:t>
        <a:bodyPr/>
        <a:lstStyle/>
        <a:p>
          <a:endParaRPr lang="en-US"/>
        </a:p>
      </dgm:t>
    </dgm:pt>
    <dgm:pt modelId="{03D0F882-7092-4C97-B687-F64A795207DF}">
      <dgm:prSet/>
      <dgm:spPr/>
      <dgm:t>
        <a:bodyPr/>
        <a:lstStyle/>
        <a:p>
          <a:r>
            <a:rPr lang="en-US" dirty="0"/>
            <a:t>Feature Importance</a:t>
          </a:r>
        </a:p>
      </dgm:t>
    </dgm:pt>
    <dgm:pt modelId="{C8B5E427-C88D-45E5-99DB-5BF2B5D61760}" type="parTrans" cxnId="{1C39D30C-7932-4DD6-9BA2-6C0CE3BDF562}">
      <dgm:prSet/>
      <dgm:spPr/>
      <dgm:t>
        <a:bodyPr/>
        <a:lstStyle/>
        <a:p>
          <a:endParaRPr lang="en-US"/>
        </a:p>
      </dgm:t>
    </dgm:pt>
    <dgm:pt modelId="{DD07C72B-966A-49EB-89A5-57969B67C517}" type="sibTrans" cxnId="{1C39D30C-7932-4DD6-9BA2-6C0CE3BDF562}">
      <dgm:prSet/>
      <dgm:spPr/>
      <dgm:t>
        <a:bodyPr/>
        <a:lstStyle/>
        <a:p>
          <a:endParaRPr lang="en-US"/>
        </a:p>
      </dgm:t>
    </dgm:pt>
    <dgm:pt modelId="{CB001C7F-144F-44CC-A510-A308148D7627}">
      <dgm:prSet/>
      <dgm:spPr/>
      <dgm:t>
        <a:bodyPr/>
        <a:lstStyle/>
        <a:p>
          <a:r>
            <a:rPr lang="en-US" dirty="0"/>
            <a:t>Build Model</a:t>
          </a:r>
        </a:p>
      </dgm:t>
    </dgm:pt>
    <dgm:pt modelId="{5187A17A-B3C0-46CF-AE64-22463FE0953F}" type="parTrans" cxnId="{63728C74-07BF-44A1-82EF-BE72DAB4C949}">
      <dgm:prSet/>
      <dgm:spPr/>
      <dgm:t>
        <a:bodyPr/>
        <a:lstStyle/>
        <a:p>
          <a:endParaRPr lang="en-US"/>
        </a:p>
      </dgm:t>
    </dgm:pt>
    <dgm:pt modelId="{5155543C-076E-4EB9-B52D-4F41C881471D}" type="sibTrans" cxnId="{63728C74-07BF-44A1-82EF-BE72DAB4C949}">
      <dgm:prSet/>
      <dgm:spPr/>
      <dgm:t>
        <a:bodyPr/>
        <a:lstStyle/>
        <a:p>
          <a:endParaRPr lang="en-US"/>
        </a:p>
      </dgm:t>
    </dgm:pt>
    <dgm:pt modelId="{6EDB7E6D-572D-4F6C-91A4-44E569BB05B9}">
      <dgm:prSet/>
      <dgm:spPr/>
      <dgm:t>
        <a:bodyPr/>
        <a:lstStyle/>
        <a:p>
          <a:r>
            <a:rPr lang="en-US" dirty="0"/>
            <a:t>Hyperparameter Tuning</a:t>
          </a:r>
        </a:p>
      </dgm:t>
    </dgm:pt>
    <dgm:pt modelId="{B06737B0-76F8-437F-82C0-0578D2AFFAB6}" type="parTrans" cxnId="{FA206006-04E8-4261-A9E5-213CC5ACE104}">
      <dgm:prSet/>
      <dgm:spPr/>
      <dgm:t>
        <a:bodyPr/>
        <a:lstStyle/>
        <a:p>
          <a:endParaRPr lang="en-US"/>
        </a:p>
      </dgm:t>
    </dgm:pt>
    <dgm:pt modelId="{8CF6226E-7989-4471-8A31-949C51004658}" type="sibTrans" cxnId="{FA206006-04E8-4261-A9E5-213CC5ACE104}">
      <dgm:prSet/>
      <dgm:spPr/>
      <dgm:t>
        <a:bodyPr/>
        <a:lstStyle/>
        <a:p>
          <a:endParaRPr lang="en-US"/>
        </a:p>
      </dgm:t>
    </dgm:pt>
    <dgm:pt modelId="{83B4B3D6-7753-4433-AA9A-BB80D783C205}">
      <dgm:prSet/>
      <dgm:spPr/>
      <dgm:t>
        <a:bodyPr/>
        <a:lstStyle/>
        <a:p>
          <a:r>
            <a:rPr lang="en-US" dirty="0"/>
            <a:t>Recommendations</a:t>
          </a:r>
        </a:p>
      </dgm:t>
    </dgm:pt>
    <dgm:pt modelId="{AE322149-A685-4441-ABFC-ACDFA163C2BB}" type="parTrans" cxnId="{7B983BF8-A035-48FE-B88A-3E25595C655A}">
      <dgm:prSet/>
      <dgm:spPr/>
      <dgm:t>
        <a:bodyPr/>
        <a:lstStyle/>
        <a:p>
          <a:endParaRPr lang="en-US"/>
        </a:p>
      </dgm:t>
    </dgm:pt>
    <dgm:pt modelId="{D5ECD786-0486-436E-B776-1C50F6E46BCD}" type="sibTrans" cxnId="{7B983BF8-A035-48FE-B88A-3E25595C655A}">
      <dgm:prSet/>
      <dgm:spPr/>
      <dgm:t>
        <a:bodyPr/>
        <a:lstStyle/>
        <a:p>
          <a:endParaRPr lang="en-US"/>
        </a:p>
      </dgm:t>
    </dgm:pt>
    <dgm:pt modelId="{EF006C22-02AD-3945-B10C-A6947824D4BC}" type="pres">
      <dgm:prSet presAssocID="{0B3B1BEA-5BB8-47ED-868E-2925E1948D06}" presName="linear" presStyleCnt="0">
        <dgm:presLayoutVars>
          <dgm:dir/>
          <dgm:animLvl val="lvl"/>
          <dgm:resizeHandles val="exact"/>
        </dgm:presLayoutVars>
      </dgm:prSet>
      <dgm:spPr/>
    </dgm:pt>
    <dgm:pt modelId="{AAEDBA72-8B58-BA43-896B-60D959D27E75}" type="pres">
      <dgm:prSet presAssocID="{CD026256-59FF-427B-911F-D08A3A21041D}" presName="parentLin" presStyleCnt="0"/>
      <dgm:spPr/>
    </dgm:pt>
    <dgm:pt modelId="{3C114D67-335A-0846-A9A5-7FB8DC492EFD}" type="pres">
      <dgm:prSet presAssocID="{CD026256-59FF-427B-911F-D08A3A21041D}" presName="parentLeftMargin" presStyleLbl="node1" presStyleIdx="0" presStyleCnt="6"/>
      <dgm:spPr/>
    </dgm:pt>
    <dgm:pt modelId="{60C085D5-0338-A34D-8D75-D408F4B4F0A2}" type="pres">
      <dgm:prSet presAssocID="{CD026256-59FF-427B-911F-D08A3A21041D}" presName="parentText" presStyleLbl="node1" presStyleIdx="0" presStyleCnt="6">
        <dgm:presLayoutVars>
          <dgm:chMax val="0"/>
          <dgm:bulletEnabled val="1"/>
        </dgm:presLayoutVars>
      </dgm:prSet>
      <dgm:spPr/>
    </dgm:pt>
    <dgm:pt modelId="{6B281F03-A84D-1C42-A9B4-F96A51EE9DA2}" type="pres">
      <dgm:prSet presAssocID="{CD026256-59FF-427B-911F-D08A3A21041D}" presName="negativeSpace" presStyleCnt="0"/>
      <dgm:spPr/>
    </dgm:pt>
    <dgm:pt modelId="{DCF794C2-4929-2C48-8665-1C599C4DC08E}" type="pres">
      <dgm:prSet presAssocID="{CD026256-59FF-427B-911F-D08A3A21041D}" presName="childText" presStyleLbl="conFgAcc1" presStyleIdx="0" presStyleCnt="6">
        <dgm:presLayoutVars>
          <dgm:bulletEnabled val="1"/>
        </dgm:presLayoutVars>
      </dgm:prSet>
      <dgm:spPr/>
    </dgm:pt>
    <dgm:pt modelId="{BD7D3756-A146-8145-AF41-65EFCA59B5F2}" type="pres">
      <dgm:prSet presAssocID="{39BABD71-7B14-4849-BC3F-ED2EA77A0F21}" presName="spaceBetweenRectangles" presStyleCnt="0"/>
      <dgm:spPr/>
    </dgm:pt>
    <dgm:pt modelId="{B83C567E-CE9B-464B-8D8A-E0772501E3F6}" type="pres">
      <dgm:prSet presAssocID="{4B978151-3207-4610-B24B-B7BB2C204448}" presName="parentLin" presStyleCnt="0"/>
      <dgm:spPr/>
    </dgm:pt>
    <dgm:pt modelId="{5B3D4DC8-7C0D-3249-8E52-7B66B09CC0FB}" type="pres">
      <dgm:prSet presAssocID="{4B978151-3207-4610-B24B-B7BB2C204448}" presName="parentLeftMargin" presStyleLbl="node1" presStyleIdx="0" presStyleCnt="6"/>
      <dgm:spPr/>
    </dgm:pt>
    <dgm:pt modelId="{6CA3948A-A624-E84B-B2F5-52A8062182B9}" type="pres">
      <dgm:prSet presAssocID="{4B978151-3207-4610-B24B-B7BB2C204448}" presName="parentText" presStyleLbl="node1" presStyleIdx="1" presStyleCnt="6">
        <dgm:presLayoutVars>
          <dgm:chMax val="0"/>
          <dgm:bulletEnabled val="1"/>
        </dgm:presLayoutVars>
      </dgm:prSet>
      <dgm:spPr/>
    </dgm:pt>
    <dgm:pt modelId="{E321E3EC-2D7E-D44D-9A59-2F6E5AB2E9B8}" type="pres">
      <dgm:prSet presAssocID="{4B978151-3207-4610-B24B-B7BB2C204448}" presName="negativeSpace" presStyleCnt="0"/>
      <dgm:spPr/>
    </dgm:pt>
    <dgm:pt modelId="{15AD8169-8F2D-E14C-9C40-3DE26020BE75}" type="pres">
      <dgm:prSet presAssocID="{4B978151-3207-4610-B24B-B7BB2C204448}" presName="childText" presStyleLbl="conFgAcc1" presStyleIdx="1" presStyleCnt="6">
        <dgm:presLayoutVars>
          <dgm:bulletEnabled val="1"/>
        </dgm:presLayoutVars>
      </dgm:prSet>
      <dgm:spPr/>
    </dgm:pt>
    <dgm:pt modelId="{27F5A81D-61E7-9D41-BA26-D4F5775FE831}" type="pres">
      <dgm:prSet presAssocID="{403F45D9-E61E-471A-BDBE-380EF98ED3DE}" presName="spaceBetweenRectangles" presStyleCnt="0"/>
      <dgm:spPr/>
    </dgm:pt>
    <dgm:pt modelId="{B20F63AB-9612-DF44-B644-55AD8F812B09}" type="pres">
      <dgm:prSet presAssocID="{CB001C7F-144F-44CC-A510-A308148D7627}" presName="parentLin" presStyleCnt="0"/>
      <dgm:spPr/>
    </dgm:pt>
    <dgm:pt modelId="{1411227E-4F42-4F45-A165-A4ECEEBF0EBD}" type="pres">
      <dgm:prSet presAssocID="{CB001C7F-144F-44CC-A510-A308148D7627}" presName="parentLeftMargin" presStyleLbl="node1" presStyleIdx="1" presStyleCnt="6"/>
      <dgm:spPr/>
    </dgm:pt>
    <dgm:pt modelId="{FDDE3BA0-9475-2547-BCB0-8C39005F1563}" type="pres">
      <dgm:prSet presAssocID="{CB001C7F-144F-44CC-A510-A308148D7627}" presName="parentText" presStyleLbl="node1" presStyleIdx="2" presStyleCnt="6">
        <dgm:presLayoutVars>
          <dgm:chMax val="0"/>
          <dgm:bulletEnabled val="1"/>
        </dgm:presLayoutVars>
      </dgm:prSet>
      <dgm:spPr/>
    </dgm:pt>
    <dgm:pt modelId="{A2A2B019-20DD-EB48-9E62-8D4F19B18ACA}" type="pres">
      <dgm:prSet presAssocID="{CB001C7F-144F-44CC-A510-A308148D7627}" presName="negativeSpace" presStyleCnt="0"/>
      <dgm:spPr/>
    </dgm:pt>
    <dgm:pt modelId="{EF90FB3E-AF4B-234A-B5BD-AE9002B70516}" type="pres">
      <dgm:prSet presAssocID="{CB001C7F-144F-44CC-A510-A308148D7627}" presName="childText" presStyleLbl="conFgAcc1" presStyleIdx="2" presStyleCnt="6">
        <dgm:presLayoutVars>
          <dgm:bulletEnabled val="1"/>
        </dgm:presLayoutVars>
      </dgm:prSet>
      <dgm:spPr/>
    </dgm:pt>
    <dgm:pt modelId="{81493E98-B23F-2E48-9785-F55B801171EB}" type="pres">
      <dgm:prSet presAssocID="{5155543C-076E-4EB9-B52D-4F41C881471D}" presName="spaceBetweenRectangles" presStyleCnt="0"/>
      <dgm:spPr/>
    </dgm:pt>
    <dgm:pt modelId="{58F6003D-D998-2943-9F35-7EEC69832E15}" type="pres">
      <dgm:prSet presAssocID="{6EDB7E6D-572D-4F6C-91A4-44E569BB05B9}" presName="parentLin" presStyleCnt="0"/>
      <dgm:spPr/>
    </dgm:pt>
    <dgm:pt modelId="{7DFAC1ED-354A-B345-A288-B12A23377088}" type="pres">
      <dgm:prSet presAssocID="{6EDB7E6D-572D-4F6C-91A4-44E569BB05B9}" presName="parentLeftMargin" presStyleLbl="node1" presStyleIdx="2" presStyleCnt="6"/>
      <dgm:spPr/>
    </dgm:pt>
    <dgm:pt modelId="{E7157B7D-118F-6644-892E-942624CBB509}" type="pres">
      <dgm:prSet presAssocID="{6EDB7E6D-572D-4F6C-91A4-44E569BB05B9}" presName="parentText" presStyleLbl="node1" presStyleIdx="3" presStyleCnt="6">
        <dgm:presLayoutVars>
          <dgm:chMax val="0"/>
          <dgm:bulletEnabled val="1"/>
        </dgm:presLayoutVars>
      </dgm:prSet>
      <dgm:spPr/>
    </dgm:pt>
    <dgm:pt modelId="{B6FA1160-E763-9843-B19D-1C5DD1385E52}" type="pres">
      <dgm:prSet presAssocID="{6EDB7E6D-572D-4F6C-91A4-44E569BB05B9}" presName="negativeSpace" presStyleCnt="0"/>
      <dgm:spPr/>
    </dgm:pt>
    <dgm:pt modelId="{56990BAE-0BBA-6B48-ACEF-BA6A86AAA569}" type="pres">
      <dgm:prSet presAssocID="{6EDB7E6D-572D-4F6C-91A4-44E569BB05B9}" presName="childText" presStyleLbl="conFgAcc1" presStyleIdx="3" presStyleCnt="6">
        <dgm:presLayoutVars>
          <dgm:bulletEnabled val="1"/>
        </dgm:presLayoutVars>
      </dgm:prSet>
      <dgm:spPr/>
    </dgm:pt>
    <dgm:pt modelId="{ABCD2ED9-438E-F144-95DC-7A49DB1CCC56}" type="pres">
      <dgm:prSet presAssocID="{8CF6226E-7989-4471-8A31-949C51004658}" presName="spaceBetweenRectangles" presStyleCnt="0"/>
      <dgm:spPr/>
    </dgm:pt>
    <dgm:pt modelId="{B9745ADC-F66C-0B49-AD2B-DA9F281FBD73}" type="pres">
      <dgm:prSet presAssocID="{03D0F882-7092-4C97-B687-F64A795207DF}" presName="parentLin" presStyleCnt="0"/>
      <dgm:spPr/>
    </dgm:pt>
    <dgm:pt modelId="{A4E67ABA-C568-6940-9552-6591155661C5}" type="pres">
      <dgm:prSet presAssocID="{03D0F882-7092-4C97-B687-F64A795207DF}" presName="parentLeftMargin" presStyleLbl="node1" presStyleIdx="3" presStyleCnt="6"/>
      <dgm:spPr/>
    </dgm:pt>
    <dgm:pt modelId="{57E5E43D-4E16-E946-A3FC-87D9159D9FF5}" type="pres">
      <dgm:prSet presAssocID="{03D0F882-7092-4C97-B687-F64A795207DF}" presName="parentText" presStyleLbl="node1" presStyleIdx="4" presStyleCnt="6">
        <dgm:presLayoutVars>
          <dgm:chMax val="0"/>
          <dgm:bulletEnabled val="1"/>
        </dgm:presLayoutVars>
      </dgm:prSet>
      <dgm:spPr/>
    </dgm:pt>
    <dgm:pt modelId="{F48D06BB-F94F-0642-A034-D13480264FC2}" type="pres">
      <dgm:prSet presAssocID="{03D0F882-7092-4C97-B687-F64A795207DF}" presName="negativeSpace" presStyleCnt="0"/>
      <dgm:spPr/>
    </dgm:pt>
    <dgm:pt modelId="{516CA71B-742E-BD46-9327-F6A128BEE350}" type="pres">
      <dgm:prSet presAssocID="{03D0F882-7092-4C97-B687-F64A795207DF}" presName="childText" presStyleLbl="conFgAcc1" presStyleIdx="4" presStyleCnt="6">
        <dgm:presLayoutVars>
          <dgm:bulletEnabled val="1"/>
        </dgm:presLayoutVars>
      </dgm:prSet>
      <dgm:spPr/>
    </dgm:pt>
    <dgm:pt modelId="{C646AE9A-1F13-4C40-A4ED-2D6FA1597C79}" type="pres">
      <dgm:prSet presAssocID="{DD07C72B-966A-49EB-89A5-57969B67C517}" presName="spaceBetweenRectangles" presStyleCnt="0"/>
      <dgm:spPr/>
    </dgm:pt>
    <dgm:pt modelId="{2F0CEB86-2FBD-2546-BB6A-71056F58D809}" type="pres">
      <dgm:prSet presAssocID="{83B4B3D6-7753-4433-AA9A-BB80D783C205}" presName="parentLin" presStyleCnt="0"/>
      <dgm:spPr/>
    </dgm:pt>
    <dgm:pt modelId="{3DCC4375-3964-9843-90B9-1318C3A5EE10}" type="pres">
      <dgm:prSet presAssocID="{83B4B3D6-7753-4433-AA9A-BB80D783C205}" presName="parentLeftMargin" presStyleLbl="node1" presStyleIdx="4" presStyleCnt="6"/>
      <dgm:spPr/>
    </dgm:pt>
    <dgm:pt modelId="{3F8EE615-D4B4-664A-8EF7-3204DD987D8E}" type="pres">
      <dgm:prSet presAssocID="{83B4B3D6-7753-4433-AA9A-BB80D783C205}" presName="parentText" presStyleLbl="node1" presStyleIdx="5" presStyleCnt="6">
        <dgm:presLayoutVars>
          <dgm:chMax val="0"/>
          <dgm:bulletEnabled val="1"/>
        </dgm:presLayoutVars>
      </dgm:prSet>
      <dgm:spPr/>
    </dgm:pt>
    <dgm:pt modelId="{F68F5792-434D-0A42-83E5-EBEC2E88F661}" type="pres">
      <dgm:prSet presAssocID="{83B4B3D6-7753-4433-AA9A-BB80D783C205}" presName="negativeSpace" presStyleCnt="0"/>
      <dgm:spPr/>
    </dgm:pt>
    <dgm:pt modelId="{9380EF8A-1D67-574D-A46D-0BBFA49F9452}" type="pres">
      <dgm:prSet presAssocID="{83B4B3D6-7753-4433-AA9A-BB80D783C205}" presName="childText" presStyleLbl="conFgAcc1" presStyleIdx="5" presStyleCnt="6">
        <dgm:presLayoutVars>
          <dgm:bulletEnabled val="1"/>
        </dgm:presLayoutVars>
      </dgm:prSet>
      <dgm:spPr/>
    </dgm:pt>
  </dgm:ptLst>
  <dgm:cxnLst>
    <dgm:cxn modelId="{342D3001-896F-4558-BE29-B206FAE6EE70}" srcId="{0B3B1BEA-5BB8-47ED-868E-2925E1948D06}" destId="{4B978151-3207-4610-B24B-B7BB2C204448}" srcOrd="1" destOrd="0" parTransId="{5DE2D80C-9822-4D43-95D0-C574CD557B4D}" sibTransId="{403F45D9-E61E-471A-BDBE-380EF98ED3DE}"/>
    <dgm:cxn modelId="{FA206006-04E8-4261-A9E5-213CC5ACE104}" srcId="{0B3B1BEA-5BB8-47ED-868E-2925E1948D06}" destId="{6EDB7E6D-572D-4F6C-91A4-44E569BB05B9}" srcOrd="3" destOrd="0" parTransId="{B06737B0-76F8-437F-82C0-0578D2AFFAB6}" sibTransId="{8CF6226E-7989-4471-8A31-949C51004658}"/>
    <dgm:cxn modelId="{1C39D30C-7932-4DD6-9BA2-6C0CE3BDF562}" srcId="{0B3B1BEA-5BB8-47ED-868E-2925E1948D06}" destId="{03D0F882-7092-4C97-B687-F64A795207DF}" srcOrd="4" destOrd="0" parTransId="{C8B5E427-C88D-45E5-99DB-5BF2B5D61760}" sibTransId="{DD07C72B-966A-49EB-89A5-57969B67C517}"/>
    <dgm:cxn modelId="{8983782D-C240-1046-AB3F-687105C64056}" type="presOf" srcId="{CD026256-59FF-427B-911F-D08A3A21041D}" destId="{60C085D5-0338-A34D-8D75-D408F4B4F0A2}" srcOrd="1" destOrd="0" presId="urn:microsoft.com/office/officeart/2005/8/layout/list1"/>
    <dgm:cxn modelId="{3443BE3D-105A-004B-814D-E5A873F014D7}" type="presOf" srcId="{03D0F882-7092-4C97-B687-F64A795207DF}" destId="{A4E67ABA-C568-6940-9552-6591155661C5}" srcOrd="0" destOrd="0" presId="urn:microsoft.com/office/officeart/2005/8/layout/list1"/>
    <dgm:cxn modelId="{24E8BF52-063D-2443-A3C4-DD73DBEB49F5}" type="presOf" srcId="{6EDB7E6D-572D-4F6C-91A4-44E569BB05B9}" destId="{E7157B7D-118F-6644-892E-942624CBB509}" srcOrd="1" destOrd="0" presId="urn:microsoft.com/office/officeart/2005/8/layout/list1"/>
    <dgm:cxn modelId="{8A98B954-DE2F-A04F-AEB2-C5EE35D35222}" type="presOf" srcId="{6EDB7E6D-572D-4F6C-91A4-44E569BB05B9}" destId="{7DFAC1ED-354A-B345-A288-B12A23377088}" srcOrd="0" destOrd="0" presId="urn:microsoft.com/office/officeart/2005/8/layout/list1"/>
    <dgm:cxn modelId="{63728C74-07BF-44A1-82EF-BE72DAB4C949}" srcId="{0B3B1BEA-5BB8-47ED-868E-2925E1948D06}" destId="{CB001C7F-144F-44CC-A510-A308148D7627}" srcOrd="2" destOrd="0" parTransId="{5187A17A-B3C0-46CF-AE64-22463FE0953F}" sibTransId="{5155543C-076E-4EB9-B52D-4F41C881471D}"/>
    <dgm:cxn modelId="{49382D76-2EF8-2441-9632-20501A17A7E7}" type="presOf" srcId="{CD026256-59FF-427B-911F-D08A3A21041D}" destId="{3C114D67-335A-0846-A9A5-7FB8DC492EFD}" srcOrd="0" destOrd="0" presId="urn:microsoft.com/office/officeart/2005/8/layout/list1"/>
    <dgm:cxn modelId="{88AF687E-AE7B-4E4E-8E9A-EDACA1CF8AC4}" srcId="{0B3B1BEA-5BB8-47ED-868E-2925E1948D06}" destId="{CD026256-59FF-427B-911F-D08A3A21041D}" srcOrd="0" destOrd="0" parTransId="{3BC5FFA3-C18F-4248-A4FB-ECD7D9C1C52A}" sibTransId="{39BABD71-7B14-4849-BC3F-ED2EA77A0F21}"/>
    <dgm:cxn modelId="{722ACD84-16BC-6B44-B2BB-C1262801992D}" type="presOf" srcId="{CB001C7F-144F-44CC-A510-A308148D7627}" destId="{1411227E-4F42-4F45-A165-A4ECEEBF0EBD}" srcOrd="0" destOrd="0" presId="urn:microsoft.com/office/officeart/2005/8/layout/list1"/>
    <dgm:cxn modelId="{6064BA89-0C3C-8947-A887-C9F5E658FEC1}" type="presOf" srcId="{83B4B3D6-7753-4433-AA9A-BB80D783C205}" destId="{3F8EE615-D4B4-664A-8EF7-3204DD987D8E}" srcOrd="1" destOrd="0" presId="urn:microsoft.com/office/officeart/2005/8/layout/list1"/>
    <dgm:cxn modelId="{8B59388B-B1C2-304A-B14E-15AB71DF12E7}" type="presOf" srcId="{0B3B1BEA-5BB8-47ED-868E-2925E1948D06}" destId="{EF006C22-02AD-3945-B10C-A6947824D4BC}" srcOrd="0" destOrd="0" presId="urn:microsoft.com/office/officeart/2005/8/layout/list1"/>
    <dgm:cxn modelId="{FB52888F-96F2-FC40-A866-04BC24573571}" type="presOf" srcId="{CB001C7F-144F-44CC-A510-A308148D7627}" destId="{FDDE3BA0-9475-2547-BCB0-8C39005F1563}" srcOrd="1" destOrd="0" presId="urn:microsoft.com/office/officeart/2005/8/layout/list1"/>
    <dgm:cxn modelId="{4C7FC0B2-F2F9-1345-92D2-A80C7936B867}" type="presOf" srcId="{83B4B3D6-7753-4433-AA9A-BB80D783C205}" destId="{3DCC4375-3964-9843-90B9-1318C3A5EE10}" srcOrd="0" destOrd="0" presId="urn:microsoft.com/office/officeart/2005/8/layout/list1"/>
    <dgm:cxn modelId="{3A288FC3-338C-9545-B579-268F180FC5CA}" type="presOf" srcId="{03D0F882-7092-4C97-B687-F64A795207DF}" destId="{57E5E43D-4E16-E946-A3FC-87D9159D9FF5}" srcOrd="1" destOrd="0" presId="urn:microsoft.com/office/officeart/2005/8/layout/list1"/>
    <dgm:cxn modelId="{1120BCCE-4BA9-5F4C-A92F-8803FAC74CEA}" type="presOf" srcId="{4B978151-3207-4610-B24B-B7BB2C204448}" destId="{5B3D4DC8-7C0D-3249-8E52-7B66B09CC0FB}" srcOrd="0" destOrd="0" presId="urn:microsoft.com/office/officeart/2005/8/layout/list1"/>
    <dgm:cxn modelId="{680EB4DE-499A-8F41-8E06-4D30A012A08E}" type="presOf" srcId="{4B978151-3207-4610-B24B-B7BB2C204448}" destId="{6CA3948A-A624-E84B-B2F5-52A8062182B9}" srcOrd="1" destOrd="0" presId="urn:microsoft.com/office/officeart/2005/8/layout/list1"/>
    <dgm:cxn modelId="{7B983BF8-A035-48FE-B88A-3E25595C655A}" srcId="{0B3B1BEA-5BB8-47ED-868E-2925E1948D06}" destId="{83B4B3D6-7753-4433-AA9A-BB80D783C205}" srcOrd="5" destOrd="0" parTransId="{AE322149-A685-4441-ABFC-ACDFA163C2BB}" sibTransId="{D5ECD786-0486-436E-B776-1C50F6E46BCD}"/>
    <dgm:cxn modelId="{961BF511-638C-C444-933D-244CE4E3B2B4}" type="presParOf" srcId="{EF006C22-02AD-3945-B10C-A6947824D4BC}" destId="{AAEDBA72-8B58-BA43-896B-60D959D27E75}" srcOrd="0" destOrd="0" presId="urn:microsoft.com/office/officeart/2005/8/layout/list1"/>
    <dgm:cxn modelId="{493961B3-8528-4F48-B861-0BD3242F22EA}" type="presParOf" srcId="{AAEDBA72-8B58-BA43-896B-60D959D27E75}" destId="{3C114D67-335A-0846-A9A5-7FB8DC492EFD}" srcOrd="0" destOrd="0" presId="urn:microsoft.com/office/officeart/2005/8/layout/list1"/>
    <dgm:cxn modelId="{D3E56B1F-909F-D740-9514-93369D20C67C}" type="presParOf" srcId="{AAEDBA72-8B58-BA43-896B-60D959D27E75}" destId="{60C085D5-0338-A34D-8D75-D408F4B4F0A2}" srcOrd="1" destOrd="0" presId="urn:microsoft.com/office/officeart/2005/8/layout/list1"/>
    <dgm:cxn modelId="{29E7EE10-3E24-9849-8E0E-79FF0ED8AB4A}" type="presParOf" srcId="{EF006C22-02AD-3945-B10C-A6947824D4BC}" destId="{6B281F03-A84D-1C42-A9B4-F96A51EE9DA2}" srcOrd="1" destOrd="0" presId="urn:microsoft.com/office/officeart/2005/8/layout/list1"/>
    <dgm:cxn modelId="{30B8BFCD-E305-0C4A-8A9E-2D23C7F806A2}" type="presParOf" srcId="{EF006C22-02AD-3945-B10C-A6947824D4BC}" destId="{DCF794C2-4929-2C48-8665-1C599C4DC08E}" srcOrd="2" destOrd="0" presId="urn:microsoft.com/office/officeart/2005/8/layout/list1"/>
    <dgm:cxn modelId="{8C0D4CA7-CC7D-224E-853E-A44E6210750A}" type="presParOf" srcId="{EF006C22-02AD-3945-B10C-A6947824D4BC}" destId="{BD7D3756-A146-8145-AF41-65EFCA59B5F2}" srcOrd="3" destOrd="0" presId="urn:microsoft.com/office/officeart/2005/8/layout/list1"/>
    <dgm:cxn modelId="{2D102720-6C53-D740-AA29-E2692D397F4C}" type="presParOf" srcId="{EF006C22-02AD-3945-B10C-A6947824D4BC}" destId="{B83C567E-CE9B-464B-8D8A-E0772501E3F6}" srcOrd="4" destOrd="0" presId="urn:microsoft.com/office/officeart/2005/8/layout/list1"/>
    <dgm:cxn modelId="{377483E0-E9AB-AC45-8A08-C16513CC6868}" type="presParOf" srcId="{B83C567E-CE9B-464B-8D8A-E0772501E3F6}" destId="{5B3D4DC8-7C0D-3249-8E52-7B66B09CC0FB}" srcOrd="0" destOrd="0" presId="urn:microsoft.com/office/officeart/2005/8/layout/list1"/>
    <dgm:cxn modelId="{9D36BBAC-0101-4B47-9EB7-0D1A0B9A2E06}" type="presParOf" srcId="{B83C567E-CE9B-464B-8D8A-E0772501E3F6}" destId="{6CA3948A-A624-E84B-B2F5-52A8062182B9}" srcOrd="1" destOrd="0" presId="urn:microsoft.com/office/officeart/2005/8/layout/list1"/>
    <dgm:cxn modelId="{4F9075B8-3502-074F-B3F9-6EC165696FCB}" type="presParOf" srcId="{EF006C22-02AD-3945-B10C-A6947824D4BC}" destId="{E321E3EC-2D7E-D44D-9A59-2F6E5AB2E9B8}" srcOrd="5" destOrd="0" presId="urn:microsoft.com/office/officeart/2005/8/layout/list1"/>
    <dgm:cxn modelId="{081E7658-4DFB-7C45-81B2-01D4FC0CB3F0}" type="presParOf" srcId="{EF006C22-02AD-3945-B10C-A6947824D4BC}" destId="{15AD8169-8F2D-E14C-9C40-3DE26020BE75}" srcOrd="6" destOrd="0" presId="urn:microsoft.com/office/officeart/2005/8/layout/list1"/>
    <dgm:cxn modelId="{1ED5F844-1C64-854E-B498-F69C49B44DB1}" type="presParOf" srcId="{EF006C22-02AD-3945-B10C-A6947824D4BC}" destId="{27F5A81D-61E7-9D41-BA26-D4F5775FE831}" srcOrd="7" destOrd="0" presId="urn:microsoft.com/office/officeart/2005/8/layout/list1"/>
    <dgm:cxn modelId="{6AF63F8B-BFBF-BD42-AFCE-801DAFEE150B}" type="presParOf" srcId="{EF006C22-02AD-3945-B10C-A6947824D4BC}" destId="{B20F63AB-9612-DF44-B644-55AD8F812B09}" srcOrd="8" destOrd="0" presId="urn:microsoft.com/office/officeart/2005/8/layout/list1"/>
    <dgm:cxn modelId="{59A46881-9278-8945-9BC9-90F2391C9DAE}" type="presParOf" srcId="{B20F63AB-9612-DF44-B644-55AD8F812B09}" destId="{1411227E-4F42-4F45-A165-A4ECEEBF0EBD}" srcOrd="0" destOrd="0" presId="urn:microsoft.com/office/officeart/2005/8/layout/list1"/>
    <dgm:cxn modelId="{72F74A6D-8E22-3B4D-BF62-B8064D444050}" type="presParOf" srcId="{B20F63AB-9612-DF44-B644-55AD8F812B09}" destId="{FDDE3BA0-9475-2547-BCB0-8C39005F1563}" srcOrd="1" destOrd="0" presId="urn:microsoft.com/office/officeart/2005/8/layout/list1"/>
    <dgm:cxn modelId="{25993A51-DDC2-2B4B-A181-55788BFB6099}" type="presParOf" srcId="{EF006C22-02AD-3945-B10C-A6947824D4BC}" destId="{A2A2B019-20DD-EB48-9E62-8D4F19B18ACA}" srcOrd="9" destOrd="0" presId="urn:microsoft.com/office/officeart/2005/8/layout/list1"/>
    <dgm:cxn modelId="{5EB94E05-392C-234C-A877-D4B325A611B8}" type="presParOf" srcId="{EF006C22-02AD-3945-B10C-A6947824D4BC}" destId="{EF90FB3E-AF4B-234A-B5BD-AE9002B70516}" srcOrd="10" destOrd="0" presId="urn:microsoft.com/office/officeart/2005/8/layout/list1"/>
    <dgm:cxn modelId="{9A1A3351-31BB-7046-BA69-E207AFDF3296}" type="presParOf" srcId="{EF006C22-02AD-3945-B10C-A6947824D4BC}" destId="{81493E98-B23F-2E48-9785-F55B801171EB}" srcOrd="11" destOrd="0" presId="urn:microsoft.com/office/officeart/2005/8/layout/list1"/>
    <dgm:cxn modelId="{42281530-6ADA-3143-A73B-4C744921DB2B}" type="presParOf" srcId="{EF006C22-02AD-3945-B10C-A6947824D4BC}" destId="{58F6003D-D998-2943-9F35-7EEC69832E15}" srcOrd="12" destOrd="0" presId="urn:microsoft.com/office/officeart/2005/8/layout/list1"/>
    <dgm:cxn modelId="{93F84CC2-5739-6144-9381-66508B092CD0}" type="presParOf" srcId="{58F6003D-D998-2943-9F35-7EEC69832E15}" destId="{7DFAC1ED-354A-B345-A288-B12A23377088}" srcOrd="0" destOrd="0" presId="urn:microsoft.com/office/officeart/2005/8/layout/list1"/>
    <dgm:cxn modelId="{CC51ABD0-960F-9D45-A82E-5552C69EE0DF}" type="presParOf" srcId="{58F6003D-D998-2943-9F35-7EEC69832E15}" destId="{E7157B7D-118F-6644-892E-942624CBB509}" srcOrd="1" destOrd="0" presId="urn:microsoft.com/office/officeart/2005/8/layout/list1"/>
    <dgm:cxn modelId="{2FD54B65-64F9-494A-A51D-5A2286651C08}" type="presParOf" srcId="{EF006C22-02AD-3945-B10C-A6947824D4BC}" destId="{B6FA1160-E763-9843-B19D-1C5DD1385E52}" srcOrd="13" destOrd="0" presId="urn:microsoft.com/office/officeart/2005/8/layout/list1"/>
    <dgm:cxn modelId="{8FB4BD56-1021-3148-BCEC-2572A012B9E2}" type="presParOf" srcId="{EF006C22-02AD-3945-B10C-A6947824D4BC}" destId="{56990BAE-0BBA-6B48-ACEF-BA6A86AAA569}" srcOrd="14" destOrd="0" presId="urn:microsoft.com/office/officeart/2005/8/layout/list1"/>
    <dgm:cxn modelId="{A16E8208-D1C1-6D4A-A020-DF893B9E9EFC}" type="presParOf" srcId="{EF006C22-02AD-3945-B10C-A6947824D4BC}" destId="{ABCD2ED9-438E-F144-95DC-7A49DB1CCC56}" srcOrd="15" destOrd="0" presId="urn:microsoft.com/office/officeart/2005/8/layout/list1"/>
    <dgm:cxn modelId="{E2B0607C-7235-2A47-9622-83CF4548333B}" type="presParOf" srcId="{EF006C22-02AD-3945-B10C-A6947824D4BC}" destId="{B9745ADC-F66C-0B49-AD2B-DA9F281FBD73}" srcOrd="16" destOrd="0" presId="urn:microsoft.com/office/officeart/2005/8/layout/list1"/>
    <dgm:cxn modelId="{89783D87-3C2B-754A-80E3-41F259A90119}" type="presParOf" srcId="{B9745ADC-F66C-0B49-AD2B-DA9F281FBD73}" destId="{A4E67ABA-C568-6940-9552-6591155661C5}" srcOrd="0" destOrd="0" presId="urn:microsoft.com/office/officeart/2005/8/layout/list1"/>
    <dgm:cxn modelId="{23CFB293-589F-1C4B-AB94-5A0A2C98D89E}" type="presParOf" srcId="{B9745ADC-F66C-0B49-AD2B-DA9F281FBD73}" destId="{57E5E43D-4E16-E946-A3FC-87D9159D9FF5}" srcOrd="1" destOrd="0" presId="urn:microsoft.com/office/officeart/2005/8/layout/list1"/>
    <dgm:cxn modelId="{C4A3CE12-CD37-5940-8F74-0A8FB5EAF010}" type="presParOf" srcId="{EF006C22-02AD-3945-B10C-A6947824D4BC}" destId="{F48D06BB-F94F-0642-A034-D13480264FC2}" srcOrd="17" destOrd="0" presId="urn:microsoft.com/office/officeart/2005/8/layout/list1"/>
    <dgm:cxn modelId="{3DB2A3DA-6275-404C-A718-A0742EDB483F}" type="presParOf" srcId="{EF006C22-02AD-3945-B10C-A6947824D4BC}" destId="{516CA71B-742E-BD46-9327-F6A128BEE350}" srcOrd="18" destOrd="0" presId="urn:microsoft.com/office/officeart/2005/8/layout/list1"/>
    <dgm:cxn modelId="{0D1D9644-530E-A042-BF2C-DEC956381643}" type="presParOf" srcId="{EF006C22-02AD-3945-B10C-A6947824D4BC}" destId="{C646AE9A-1F13-4C40-A4ED-2D6FA1597C79}" srcOrd="19" destOrd="0" presId="urn:microsoft.com/office/officeart/2005/8/layout/list1"/>
    <dgm:cxn modelId="{D8E69080-3291-7149-9AAD-415B7A1766D2}" type="presParOf" srcId="{EF006C22-02AD-3945-B10C-A6947824D4BC}" destId="{2F0CEB86-2FBD-2546-BB6A-71056F58D809}" srcOrd="20" destOrd="0" presId="urn:microsoft.com/office/officeart/2005/8/layout/list1"/>
    <dgm:cxn modelId="{92E0DEB8-9D6C-154B-A4D0-7C650D5F4AA6}" type="presParOf" srcId="{2F0CEB86-2FBD-2546-BB6A-71056F58D809}" destId="{3DCC4375-3964-9843-90B9-1318C3A5EE10}" srcOrd="0" destOrd="0" presId="urn:microsoft.com/office/officeart/2005/8/layout/list1"/>
    <dgm:cxn modelId="{13626A48-3FBE-7C44-BB59-90FE15933ADE}" type="presParOf" srcId="{2F0CEB86-2FBD-2546-BB6A-71056F58D809}" destId="{3F8EE615-D4B4-664A-8EF7-3204DD987D8E}" srcOrd="1" destOrd="0" presId="urn:microsoft.com/office/officeart/2005/8/layout/list1"/>
    <dgm:cxn modelId="{A11E69E7-F95F-D64F-8356-72A6D359D980}" type="presParOf" srcId="{EF006C22-02AD-3945-B10C-A6947824D4BC}" destId="{F68F5792-434D-0A42-83E5-EBEC2E88F661}" srcOrd="21" destOrd="0" presId="urn:microsoft.com/office/officeart/2005/8/layout/list1"/>
    <dgm:cxn modelId="{8980465E-86F1-4A48-AF06-1F71B7D2D0EE}" type="presParOf" srcId="{EF006C22-02AD-3945-B10C-A6947824D4BC}" destId="{9380EF8A-1D67-574D-A46D-0BBFA49F9452}" srcOrd="22"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5FC6BC0-2B8C-4211-9530-37A8751DE7DF}" type="doc">
      <dgm:prSet loTypeId="urn:microsoft.com/office/officeart/2016/7/layout/BasicLinearProcessNumbered" loCatId="process" qsTypeId="urn:microsoft.com/office/officeart/2005/8/quickstyle/simple1" qsCatId="simple" csTypeId="urn:microsoft.com/office/officeart/2005/8/colors/colorful2" csCatId="colorful" phldr="1"/>
      <dgm:spPr/>
      <dgm:t>
        <a:bodyPr/>
        <a:lstStyle/>
        <a:p>
          <a:endParaRPr lang="en-US"/>
        </a:p>
      </dgm:t>
    </dgm:pt>
    <dgm:pt modelId="{D2E71B6D-53BF-4C88-9195-127C1E1B6BD0}">
      <dgm:prSet/>
      <dgm:spPr/>
      <dgm:t>
        <a:bodyPr/>
        <a:lstStyle/>
        <a:p>
          <a:pPr algn="ctr"/>
          <a:r>
            <a:rPr lang="en-US" dirty="0"/>
            <a:t>Use web scraping that will continually update to account for seasonal and holiday pricing trends.</a:t>
          </a:r>
        </a:p>
      </dgm:t>
    </dgm:pt>
    <dgm:pt modelId="{A6719904-8B2E-4B05-A831-CAE2ACDE0FB8}" type="parTrans" cxnId="{4D1F0349-F383-4F0A-9A0E-AF278B8553B2}">
      <dgm:prSet/>
      <dgm:spPr/>
      <dgm:t>
        <a:bodyPr/>
        <a:lstStyle/>
        <a:p>
          <a:endParaRPr lang="en-US"/>
        </a:p>
      </dgm:t>
    </dgm:pt>
    <dgm:pt modelId="{C467D892-B7A0-4ACF-875A-E0100411E9AD}" type="sibTrans" cxnId="{4D1F0349-F383-4F0A-9A0E-AF278B8553B2}">
      <dgm:prSet phldrT="1" phldr="0"/>
      <dgm:spPr/>
      <dgm:t>
        <a:bodyPr/>
        <a:lstStyle/>
        <a:p>
          <a:r>
            <a:rPr lang="en-US"/>
            <a:t>1</a:t>
          </a:r>
        </a:p>
      </dgm:t>
    </dgm:pt>
    <dgm:pt modelId="{ADE9F2DE-3365-48EA-8DB1-83872FE199B3}">
      <dgm:prSet/>
      <dgm:spPr/>
      <dgm:t>
        <a:bodyPr/>
        <a:lstStyle/>
        <a:p>
          <a:pPr algn="ctr"/>
          <a:r>
            <a:rPr lang="en-US" dirty="0"/>
            <a:t>Account for high priced listings.</a:t>
          </a:r>
        </a:p>
      </dgm:t>
    </dgm:pt>
    <dgm:pt modelId="{E0CF2E1C-AC46-430A-A731-38E6AB2EB818}" type="parTrans" cxnId="{BC52EA3F-8807-45AC-AF4E-D26725EAAA15}">
      <dgm:prSet/>
      <dgm:spPr/>
      <dgm:t>
        <a:bodyPr/>
        <a:lstStyle/>
        <a:p>
          <a:endParaRPr lang="en-US"/>
        </a:p>
      </dgm:t>
    </dgm:pt>
    <dgm:pt modelId="{009DD656-29A7-4B8D-B3A8-43542757FBED}" type="sibTrans" cxnId="{BC52EA3F-8807-45AC-AF4E-D26725EAAA15}">
      <dgm:prSet phldrT="2" phldr="0"/>
      <dgm:spPr/>
      <dgm:t>
        <a:bodyPr/>
        <a:lstStyle/>
        <a:p>
          <a:r>
            <a:rPr lang="en-US"/>
            <a:t>2</a:t>
          </a:r>
        </a:p>
      </dgm:t>
    </dgm:pt>
    <dgm:pt modelId="{43F989F8-3751-4921-BB86-E7140D7FF5C6}">
      <dgm:prSet/>
      <dgm:spPr/>
      <dgm:t>
        <a:bodyPr/>
        <a:lstStyle/>
        <a:p>
          <a:pPr algn="ctr"/>
          <a:r>
            <a:rPr lang="en-US" dirty="0"/>
            <a:t>Use Natural Language Processing to identify words used in listing titles that result in higher price.</a:t>
          </a:r>
        </a:p>
      </dgm:t>
    </dgm:pt>
    <dgm:pt modelId="{C5758521-F33C-489F-A8E6-63AD3D4FB983}" type="parTrans" cxnId="{0E473EAC-EE80-4EF6-A6AC-A9AFE201C730}">
      <dgm:prSet/>
      <dgm:spPr/>
      <dgm:t>
        <a:bodyPr/>
        <a:lstStyle/>
        <a:p>
          <a:endParaRPr lang="en-US"/>
        </a:p>
      </dgm:t>
    </dgm:pt>
    <dgm:pt modelId="{A58E1F31-CF0E-4A92-BA08-6D52DA9A452D}" type="sibTrans" cxnId="{0E473EAC-EE80-4EF6-A6AC-A9AFE201C730}">
      <dgm:prSet phldrT="3" phldr="0"/>
      <dgm:spPr/>
      <dgm:t>
        <a:bodyPr/>
        <a:lstStyle/>
        <a:p>
          <a:r>
            <a:rPr lang="en-US"/>
            <a:t>3</a:t>
          </a:r>
        </a:p>
      </dgm:t>
    </dgm:pt>
    <dgm:pt modelId="{647682BE-4EB0-4A86-8714-B8E364DA31E9}">
      <dgm:prSet/>
      <dgm:spPr/>
      <dgm:t>
        <a:bodyPr/>
        <a:lstStyle/>
        <a:p>
          <a:pPr algn="ctr"/>
          <a:r>
            <a:rPr lang="en-US" dirty="0"/>
            <a:t>Build Dash app to build visualizations.  </a:t>
          </a:r>
        </a:p>
      </dgm:t>
    </dgm:pt>
    <dgm:pt modelId="{859ADDC5-F614-4A0D-B687-C693A156A3ED}" type="parTrans" cxnId="{F7425544-B7B3-425D-AF90-1A18188313EB}">
      <dgm:prSet/>
      <dgm:spPr/>
      <dgm:t>
        <a:bodyPr/>
        <a:lstStyle/>
        <a:p>
          <a:endParaRPr lang="en-US"/>
        </a:p>
      </dgm:t>
    </dgm:pt>
    <dgm:pt modelId="{230E6B01-183F-4893-A68A-A5A86EBAAB6C}" type="sibTrans" cxnId="{F7425544-B7B3-425D-AF90-1A18188313EB}">
      <dgm:prSet phldrT="4" phldr="0"/>
      <dgm:spPr/>
      <dgm:t>
        <a:bodyPr/>
        <a:lstStyle/>
        <a:p>
          <a:r>
            <a:rPr lang="en-US"/>
            <a:t>4</a:t>
          </a:r>
        </a:p>
      </dgm:t>
    </dgm:pt>
    <dgm:pt modelId="{58802025-F232-6C4E-B478-9D8C8F0959BA}" type="pres">
      <dgm:prSet presAssocID="{15FC6BC0-2B8C-4211-9530-37A8751DE7DF}" presName="Name0" presStyleCnt="0">
        <dgm:presLayoutVars>
          <dgm:animLvl val="lvl"/>
          <dgm:resizeHandles val="exact"/>
        </dgm:presLayoutVars>
      </dgm:prSet>
      <dgm:spPr/>
    </dgm:pt>
    <dgm:pt modelId="{B452B4C9-767F-3344-A64B-A5D2C241775A}" type="pres">
      <dgm:prSet presAssocID="{D2E71B6D-53BF-4C88-9195-127C1E1B6BD0}" presName="compositeNode" presStyleCnt="0">
        <dgm:presLayoutVars>
          <dgm:bulletEnabled val="1"/>
        </dgm:presLayoutVars>
      </dgm:prSet>
      <dgm:spPr/>
    </dgm:pt>
    <dgm:pt modelId="{9D3D4AF5-C510-C34F-9572-7980449E0FC5}" type="pres">
      <dgm:prSet presAssocID="{D2E71B6D-53BF-4C88-9195-127C1E1B6BD0}" presName="bgRect" presStyleLbl="bgAccFollowNode1" presStyleIdx="0" presStyleCnt="4"/>
      <dgm:spPr/>
    </dgm:pt>
    <dgm:pt modelId="{BF582E17-11E9-F942-A545-1294481917AE}" type="pres">
      <dgm:prSet presAssocID="{C467D892-B7A0-4ACF-875A-E0100411E9AD}" presName="sibTransNodeCircle" presStyleLbl="alignNode1" presStyleIdx="0" presStyleCnt="8">
        <dgm:presLayoutVars>
          <dgm:chMax val="0"/>
          <dgm:bulletEnabled/>
        </dgm:presLayoutVars>
      </dgm:prSet>
      <dgm:spPr/>
    </dgm:pt>
    <dgm:pt modelId="{FBC59FB2-01E4-B34E-9F01-82B16BC93A59}" type="pres">
      <dgm:prSet presAssocID="{D2E71B6D-53BF-4C88-9195-127C1E1B6BD0}" presName="bottomLine" presStyleLbl="alignNode1" presStyleIdx="1" presStyleCnt="8">
        <dgm:presLayoutVars/>
      </dgm:prSet>
      <dgm:spPr/>
    </dgm:pt>
    <dgm:pt modelId="{B2BF2B37-8073-2B4B-BEA9-53E817819660}" type="pres">
      <dgm:prSet presAssocID="{D2E71B6D-53BF-4C88-9195-127C1E1B6BD0}" presName="nodeText" presStyleLbl="bgAccFollowNode1" presStyleIdx="0" presStyleCnt="4">
        <dgm:presLayoutVars>
          <dgm:bulletEnabled val="1"/>
        </dgm:presLayoutVars>
      </dgm:prSet>
      <dgm:spPr/>
    </dgm:pt>
    <dgm:pt modelId="{55328DAE-9EDB-834B-A35E-01E804692B1A}" type="pres">
      <dgm:prSet presAssocID="{C467D892-B7A0-4ACF-875A-E0100411E9AD}" presName="sibTrans" presStyleCnt="0"/>
      <dgm:spPr/>
    </dgm:pt>
    <dgm:pt modelId="{B6B7B16F-5883-A54F-8584-93CC7BDC4035}" type="pres">
      <dgm:prSet presAssocID="{ADE9F2DE-3365-48EA-8DB1-83872FE199B3}" presName="compositeNode" presStyleCnt="0">
        <dgm:presLayoutVars>
          <dgm:bulletEnabled val="1"/>
        </dgm:presLayoutVars>
      </dgm:prSet>
      <dgm:spPr/>
    </dgm:pt>
    <dgm:pt modelId="{440418A1-E9F5-F74E-84B0-A3B42DD0BF83}" type="pres">
      <dgm:prSet presAssocID="{ADE9F2DE-3365-48EA-8DB1-83872FE199B3}" presName="bgRect" presStyleLbl="bgAccFollowNode1" presStyleIdx="1" presStyleCnt="4"/>
      <dgm:spPr/>
    </dgm:pt>
    <dgm:pt modelId="{A15EE65C-F394-FE49-82C0-63D2CBFC1EEF}" type="pres">
      <dgm:prSet presAssocID="{009DD656-29A7-4B8D-B3A8-43542757FBED}" presName="sibTransNodeCircle" presStyleLbl="alignNode1" presStyleIdx="2" presStyleCnt="8">
        <dgm:presLayoutVars>
          <dgm:chMax val="0"/>
          <dgm:bulletEnabled/>
        </dgm:presLayoutVars>
      </dgm:prSet>
      <dgm:spPr/>
    </dgm:pt>
    <dgm:pt modelId="{BBC24DAC-CADD-274D-895D-1D3BECBF3EE2}" type="pres">
      <dgm:prSet presAssocID="{ADE9F2DE-3365-48EA-8DB1-83872FE199B3}" presName="bottomLine" presStyleLbl="alignNode1" presStyleIdx="3" presStyleCnt="8">
        <dgm:presLayoutVars/>
      </dgm:prSet>
      <dgm:spPr/>
    </dgm:pt>
    <dgm:pt modelId="{FAE8D986-7257-4942-8F42-8609EE9483C0}" type="pres">
      <dgm:prSet presAssocID="{ADE9F2DE-3365-48EA-8DB1-83872FE199B3}" presName="nodeText" presStyleLbl="bgAccFollowNode1" presStyleIdx="1" presStyleCnt="4">
        <dgm:presLayoutVars>
          <dgm:bulletEnabled val="1"/>
        </dgm:presLayoutVars>
      </dgm:prSet>
      <dgm:spPr/>
    </dgm:pt>
    <dgm:pt modelId="{E0C36FF3-DDF6-C94A-BA21-0759BB5C1ADC}" type="pres">
      <dgm:prSet presAssocID="{009DD656-29A7-4B8D-B3A8-43542757FBED}" presName="sibTrans" presStyleCnt="0"/>
      <dgm:spPr/>
    </dgm:pt>
    <dgm:pt modelId="{5DBC7BE2-3896-5145-8B0F-E1E822A670D0}" type="pres">
      <dgm:prSet presAssocID="{43F989F8-3751-4921-BB86-E7140D7FF5C6}" presName="compositeNode" presStyleCnt="0">
        <dgm:presLayoutVars>
          <dgm:bulletEnabled val="1"/>
        </dgm:presLayoutVars>
      </dgm:prSet>
      <dgm:spPr/>
    </dgm:pt>
    <dgm:pt modelId="{3A93B864-4B25-C04C-A037-5088E5AA8F2D}" type="pres">
      <dgm:prSet presAssocID="{43F989F8-3751-4921-BB86-E7140D7FF5C6}" presName="bgRect" presStyleLbl="bgAccFollowNode1" presStyleIdx="2" presStyleCnt="4"/>
      <dgm:spPr/>
    </dgm:pt>
    <dgm:pt modelId="{A8AC1622-F647-E843-9A6D-C8B5B263C98A}" type="pres">
      <dgm:prSet presAssocID="{A58E1F31-CF0E-4A92-BA08-6D52DA9A452D}" presName="sibTransNodeCircle" presStyleLbl="alignNode1" presStyleIdx="4" presStyleCnt="8">
        <dgm:presLayoutVars>
          <dgm:chMax val="0"/>
          <dgm:bulletEnabled/>
        </dgm:presLayoutVars>
      </dgm:prSet>
      <dgm:spPr/>
    </dgm:pt>
    <dgm:pt modelId="{48C000E1-05DC-2A45-A6AD-A614352F5638}" type="pres">
      <dgm:prSet presAssocID="{43F989F8-3751-4921-BB86-E7140D7FF5C6}" presName="bottomLine" presStyleLbl="alignNode1" presStyleIdx="5" presStyleCnt="8">
        <dgm:presLayoutVars/>
      </dgm:prSet>
      <dgm:spPr/>
    </dgm:pt>
    <dgm:pt modelId="{25FAC8A3-BD7F-464D-9CBD-C7229FCFF85E}" type="pres">
      <dgm:prSet presAssocID="{43F989F8-3751-4921-BB86-E7140D7FF5C6}" presName="nodeText" presStyleLbl="bgAccFollowNode1" presStyleIdx="2" presStyleCnt="4">
        <dgm:presLayoutVars>
          <dgm:bulletEnabled val="1"/>
        </dgm:presLayoutVars>
      </dgm:prSet>
      <dgm:spPr/>
    </dgm:pt>
    <dgm:pt modelId="{295CFD5C-AE16-A947-B460-0D98D2E2DCEC}" type="pres">
      <dgm:prSet presAssocID="{A58E1F31-CF0E-4A92-BA08-6D52DA9A452D}" presName="sibTrans" presStyleCnt="0"/>
      <dgm:spPr/>
    </dgm:pt>
    <dgm:pt modelId="{E39D125E-F947-1148-9193-5D9607BFF159}" type="pres">
      <dgm:prSet presAssocID="{647682BE-4EB0-4A86-8714-B8E364DA31E9}" presName="compositeNode" presStyleCnt="0">
        <dgm:presLayoutVars>
          <dgm:bulletEnabled val="1"/>
        </dgm:presLayoutVars>
      </dgm:prSet>
      <dgm:spPr/>
    </dgm:pt>
    <dgm:pt modelId="{642E5C56-5410-EE4D-84E7-47095E2ABB13}" type="pres">
      <dgm:prSet presAssocID="{647682BE-4EB0-4A86-8714-B8E364DA31E9}" presName="bgRect" presStyleLbl="bgAccFollowNode1" presStyleIdx="3" presStyleCnt="4"/>
      <dgm:spPr/>
    </dgm:pt>
    <dgm:pt modelId="{9145F621-3A7E-4A47-AD4E-C53CA74057B5}" type="pres">
      <dgm:prSet presAssocID="{230E6B01-183F-4893-A68A-A5A86EBAAB6C}" presName="sibTransNodeCircle" presStyleLbl="alignNode1" presStyleIdx="6" presStyleCnt="8">
        <dgm:presLayoutVars>
          <dgm:chMax val="0"/>
          <dgm:bulletEnabled/>
        </dgm:presLayoutVars>
      </dgm:prSet>
      <dgm:spPr/>
    </dgm:pt>
    <dgm:pt modelId="{A2A3B515-4008-BA45-B246-C91FACF6E354}" type="pres">
      <dgm:prSet presAssocID="{647682BE-4EB0-4A86-8714-B8E364DA31E9}" presName="bottomLine" presStyleLbl="alignNode1" presStyleIdx="7" presStyleCnt="8">
        <dgm:presLayoutVars/>
      </dgm:prSet>
      <dgm:spPr/>
    </dgm:pt>
    <dgm:pt modelId="{56B3FD09-9FA0-C44D-BC05-CE62A92DF983}" type="pres">
      <dgm:prSet presAssocID="{647682BE-4EB0-4A86-8714-B8E364DA31E9}" presName="nodeText" presStyleLbl="bgAccFollowNode1" presStyleIdx="3" presStyleCnt="4">
        <dgm:presLayoutVars>
          <dgm:bulletEnabled val="1"/>
        </dgm:presLayoutVars>
      </dgm:prSet>
      <dgm:spPr/>
    </dgm:pt>
  </dgm:ptLst>
  <dgm:cxnLst>
    <dgm:cxn modelId="{F053B103-31B3-7A4C-8B56-59EC5FA3758C}" type="presOf" srcId="{647682BE-4EB0-4A86-8714-B8E364DA31E9}" destId="{642E5C56-5410-EE4D-84E7-47095E2ABB13}" srcOrd="0" destOrd="0" presId="urn:microsoft.com/office/officeart/2016/7/layout/BasicLinearProcessNumbered"/>
    <dgm:cxn modelId="{6C0B671D-880D-5543-A81A-4D14949554FC}" type="presOf" srcId="{647682BE-4EB0-4A86-8714-B8E364DA31E9}" destId="{56B3FD09-9FA0-C44D-BC05-CE62A92DF983}" srcOrd="1" destOrd="0" presId="urn:microsoft.com/office/officeart/2016/7/layout/BasicLinearProcessNumbered"/>
    <dgm:cxn modelId="{218B812C-08D4-0845-8C4F-6A5710D7A920}" type="presOf" srcId="{43F989F8-3751-4921-BB86-E7140D7FF5C6}" destId="{25FAC8A3-BD7F-464D-9CBD-C7229FCFF85E}" srcOrd="1" destOrd="0" presId="urn:microsoft.com/office/officeart/2016/7/layout/BasicLinearProcessNumbered"/>
    <dgm:cxn modelId="{BC52EA3F-8807-45AC-AF4E-D26725EAAA15}" srcId="{15FC6BC0-2B8C-4211-9530-37A8751DE7DF}" destId="{ADE9F2DE-3365-48EA-8DB1-83872FE199B3}" srcOrd="1" destOrd="0" parTransId="{E0CF2E1C-AC46-430A-A731-38E6AB2EB818}" sibTransId="{009DD656-29A7-4B8D-B3A8-43542757FBED}"/>
    <dgm:cxn modelId="{F7425544-B7B3-425D-AF90-1A18188313EB}" srcId="{15FC6BC0-2B8C-4211-9530-37A8751DE7DF}" destId="{647682BE-4EB0-4A86-8714-B8E364DA31E9}" srcOrd="3" destOrd="0" parTransId="{859ADDC5-F614-4A0D-B687-C693A156A3ED}" sibTransId="{230E6B01-183F-4893-A68A-A5A86EBAAB6C}"/>
    <dgm:cxn modelId="{4D1F0349-F383-4F0A-9A0E-AF278B8553B2}" srcId="{15FC6BC0-2B8C-4211-9530-37A8751DE7DF}" destId="{D2E71B6D-53BF-4C88-9195-127C1E1B6BD0}" srcOrd="0" destOrd="0" parTransId="{A6719904-8B2E-4B05-A831-CAE2ACDE0FB8}" sibTransId="{C467D892-B7A0-4ACF-875A-E0100411E9AD}"/>
    <dgm:cxn modelId="{6539FB56-5873-284E-8776-C20BA716E765}" type="presOf" srcId="{43F989F8-3751-4921-BB86-E7140D7FF5C6}" destId="{3A93B864-4B25-C04C-A037-5088E5AA8F2D}" srcOrd="0" destOrd="0" presId="urn:microsoft.com/office/officeart/2016/7/layout/BasicLinearProcessNumbered"/>
    <dgm:cxn modelId="{9521C363-D5C3-964C-A195-7642FDA726B4}" type="presOf" srcId="{A58E1F31-CF0E-4A92-BA08-6D52DA9A452D}" destId="{A8AC1622-F647-E843-9A6D-C8B5B263C98A}" srcOrd="0" destOrd="0" presId="urn:microsoft.com/office/officeart/2016/7/layout/BasicLinearProcessNumbered"/>
    <dgm:cxn modelId="{A89AA96F-C0F1-E745-9A5F-F079FDAA828A}" type="presOf" srcId="{D2E71B6D-53BF-4C88-9195-127C1E1B6BD0}" destId="{B2BF2B37-8073-2B4B-BEA9-53E817819660}" srcOrd="1" destOrd="0" presId="urn:microsoft.com/office/officeart/2016/7/layout/BasicLinearProcessNumbered"/>
    <dgm:cxn modelId="{0E473EAC-EE80-4EF6-A6AC-A9AFE201C730}" srcId="{15FC6BC0-2B8C-4211-9530-37A8751DE7DF}" destId="{43F989F8-3751-4921-BB86-E7140D7FF5C6}" srcOrd="2" destOrd="0" parTransId="{C5758521-F33C-489F-A8E6-63AD3D4FB983}" sibTransId="{A58E1F31-CF0E-4A92-BA08-6D52DA9A452D}"/>
    <dgm:cxn modelId="{01A992B3-8580-8240-A6F2-CBBB0A6D17DF}" type="presOf" srcId="{ADE9F2DE-3365-48EA-8DB1-83872FE199B3}" destId="{440418A1-E9F5-F74E-84B0-A3B42DD0BF83}" srcOrd="0" destOrd="0" presId="urn:microsoft.com/office/officeart/2016/7/layout/BasicLinearProcessNumbered"/>
    <dgm:cxn modelId="{3AE4D1C0-1418-9549-ABDF-3F7B95D0565F}" type="presOf" srcId="{D2E71B6D-53BF-4C88-9195-127C1E1B6BD0}" destId="{9D3D4AF5-C510-C34F-9572-7980449E0FC5}" srcOrd="0" destOrd="0" presId="urn:microsoft.com/office/officeart/2016/7/layout/BasicLinearProcessNumbered"/>
    <dgm:cxn modelId="{54E916C3-2DAD-5A4D-A5BA-BBFE5DAC0EFE}" type="presOf" srcId="{15FC6BC0-2B8C-4211-9530-37A8751DE7DF}" destId="{58802025-F232-6C4E-B478-9D8C8F0959BA}" srcOrd="0" destOrd="0" presId="urn:microsoft.com/office/officeart/2016/7/layout/BasicLinearProcessNumbered"/>
    <dgm:cxn modelId="{825F10D6-E0B2-A349-8851-95075CF7CBB9}" type="presOf" srcId="{230E6B01-183F-4893-A68A-A5A86EBAAB6C}" destId="{9145F621-3A7E-4A47-AD4E-C53CA74057B5}" srcOrd="0" destOrd="0" presId="urn:microsoft.com/office/officeart/2016/7/layout/BasicLinearProcessNumbered"/>
    <dgm:cxn modelId="{F350E2E9-5C72-CF4D-9866-71A0140189D7}" type="presOf" srcId="{009DD656-29A7-4B8D-B3A8-43542757FBED}" destId="{A15EE65C-F394-FE49-82C0-63D2CBFC1EEF}" srcOrd="0" destOrd="0" presId="urn:microsoft.com/office/officeart/2016/7/layout/BasicLinearProcessNumbered"/>
    <dgm:cxn modelId="{3FD3E1EB-DBB7-8144-A8F8-666D0A21E793}" type="presOf" srcId="{C467D892-B7A0-4ACF-875A-E0100411E9AD}" destId="{BF582E17-11E9-F942-A545-1294481917AE}" srcOrd="0" destOrd="0" presId="urn:microsoft.com/office/officeart/2016/7/layout/BasicLinearProcessNumbered"/>
    <dgm:cxn modelId="{EFA0A3F9-A739-5549-BAAC-3446B8B3896A}" type="presOf" srcId="{ADE9F2DE-3365-48EA-8DB1-83872FE199B3}" destId="{FAE8D986-7257-4942-8F42-8609EE9483C0}" srcOrd="1" destOrd="0" presId="urn:microsoft.com/office/officeart/2016/7/layout/BasicLinearProcessNumbered"/>
    <dgm:cxn modelId="{3FD02542-84FD-4246-9757-BD625DED88C1}" type="presParOf" srcId="{58802025-F232-6C4E-B478-9D8C8F0959BA}" destId="{B452B4C9-767F-3344-A64B-A5D2C241775A}" srcOrd="0" destOrd="0" presId="urn:microsoft.com/office/officeart/2016/7/layout/BasicLinearProcessNumbered"/>
    <dgm:cxn modelId="{0023E499-C9DC-BC4A-87D2-D300DCD69EED}" type="presParOf" srcId="{B452B4C9-767F-3344-A64B-A5D2C241775A}" destId="{9D3D4AF5-C510-C34F-9572-7980449E0FC5}" srcOrd="0" destOrd="0" presId="urn:microsoft.com/office/officeart/2016/7/layout/BasicLinearProcessNumbered"/>
    <dgm:cxn modelId="{B1E6A576-4189-054D-88AB-4C59FDD52C81}" type="presParOf" srcId="{B452B4C9-767F-3344-A64B-A5D2C241775A}" destId="{BF582E17-11E9-F942-A545-1294481917AE}" srcOrd="1" destOrd="0" presId="urn:microsoft.com/office/officeart/2016/7/layout/BasicLinearProcessNumbered"/>
    <dgm:cxn modelId="{90F7BD21-26DA-2E44-8321-A3ECAB7D36AF}" type="presParOf" srcId="{B452B4C9-767F-3344-A64B-A5D2C241775A}" destId="{FBC59FB2-01E4-B34E-9F01-82B16BC93A59}" srcOrd="2" destOrd="0" presId="urn:microsoft.com/office/officeart/2016/7/layout/BasicLinearProcessNumbered"/>
    <dgm:cxn modelId="{2496C071-7623-1646-AF0B-2D4D5A0FF92C}" type="presParOf" srcId="{B452B4C9-767F-3344-A64B-A5D2C241775A}" destId="{B2BF2B37-8073-2B4B-BEA9-53E817819660}" srcOrd="3" destOrd="0" presId="urn:microsoft.com/office/officeart/2016/7/layout/BasicLinearProcessNumbered"/>
    <dgm:cxn modelId="{52D059F3-4815-A14D-ABD9-01ECC0166BBB}" type="presParOf" srcId="{58802025-F232-6C4E-B478-9D8C8F0959BA}" destId="{55328DAE-9EDB-834B-A35E-01E804692B1A}" srcOrd="1" destOrd="0" presId="urn:microsoft.com/office/officeart/2016/7/layout/BasicLinearProcessNumbered"/>
    <dgm:cxn modelId="{4D58324C-8387-494D-886A-F8D7878276A5}" type="presParOf" srcId="{58802025-F232-6C4E-B478-9D8C8F0959BA}" destId="{B6B7B16F-5883-A54F-8584-93CC7BDC4035}" srcOrd="2" destOrd="0" presId="urn:microsoft.com/office/officeart/2016/7/layout/BasicLinearProcessNumbered"/>
    <dgm:cxn modelId="{320E7B7D-ABE1-EC49-92B7-499F09A9EFEC}" type="presParOf" srcId="{B6B7B16F-5883-A54F-8584-93CC7BDC4035}" destId="{440418A1-E9F5-F74E-84B0-A3B42DD0BF83}" srcOrd="0" destOrd="0" presId="urn:microsoft.com/office/officeart/2016/7/layout/BasicLinearProcessNumbered"/>
    <dgm:cxn modelId="{C564227C-76C7-0F40-95A1-897BF423A34D}" type="presParOf" srcId="{B6B7B16F-5883-A54F-8584-93CC7BDC4035}" destId="{A15EE65C-F394-FE49-82C0-63D2CBFC1EEF}" srcOrd="1" destOrd="0" presId="urn:microsoft.com/office/officeart/2016/7/layout/BasicLinearProcessNumbered"/>
    <dgm:cxn modelId="{6680B2BA-AECA-E845-9C76-FD61DD3F8EBC}" type="presParOf" srcId="{B6B7B16F-5883-A54F-8584-93CC7BDC4035}" destId="{BBC24DAC-CADD-274D-895D-1D3BECBF3EE2}" srcOrd="2" destOrd="0" presId="urn:microsoft.com/office/officeart/2016/7/layout/BasicLinearProcessNumbered"/>
    <dgm:cxn modelId="{014D44E5-5661-EA49-898F-CF188675D249}" type="presParOf" srcId="{B6B7B16F-5883-A54F-8584-93CC7BDC4035}" destId="{FAE8D986-7257-4942-8F42-8609EE9483C0}" srcOrd="3" destOrd="0" presId="urn:microsoft.com/office/officeart/2016/7/layout/BasicLinearProcessNumbered"/>
    <dgm:cxn modelId="{6E7869E1-C024-3A4B-8123-F507B0782DE9}" type="presParOf" srcId="{58802025-F232-6C4E-B478-9D8C8F0959BA}" destId="{E0C36FF3-DDF6-C94A-BA21-0759BB5C1ADC}" srcOrd="3" destOrd="0" presId="urn:microsoft.com/office/officeart/2016/7/layout/BasicLinearProcessNumbered"/>
    <dgm:cxn modelId="{CD69614A-3643-0D48-96CF-4E32690BB3BF}" type="presParOf" srcId="{58802025-F232-6C4E-B478-9D8C8F0959BA}" destId="{5DBC7BE2-3896-5145-8B0F-E1E822A670D0}" srcOrd="4" destOrd="0" presId="urn:microsoft.com/office/officeart/2016/7/layout/BasicLinearProcessNumbered"/>
    <dgm:cxn modelId="{F76CBB9E-0B07-814F-8993-7AEBA3C99442}" type="presParOf" srcId="{5DBC7BE2-3896-5145-8B0F-E1E822A670D0}" destId="{3A93B864-4B25-C04C-A037-5088E5AA8F2D}" srcOrd="0" destOrd="0" presId="urn:microsoft.com/office/officeart/2016/7/layout/BasicLinearProcessNumbered"/>
    <dgm:cxn modelId="{DBD29F0A-FA54-FF49-88F2-73F886302E03}" type="presParOf" srcId="{5DBC7BE2-3896-5145-8B0F-E1E822A670D0}" destId="{A8AC1622-F647-E843-9A6D-C8B5B263C98A}" srcOrd="1" destOrd="0" presId="urn:microsoft.com/office/officeart/2016/7/layout/BasicLinearProcessNumbered"/>
    <dgm:cxn modelId="{819C20F3-851F-8B44-ACDC-0B24BD01CE5F}" type="presParOf" srcId="{5DBC7BE2-3896-5145-8B0F-E1E822A670D0}" destId="{48C000E1-05DC-2A45-A6AD-A614352F5638}" srcOrd="2" destOrd="0" presId="urn:microsoft.com/office/officeart/2016/7/layout/BasicLinearProcessNumbered"/>
    <dgm:cxn modelId="{248047EB-CC6E-BC44-8990-BE05266172A8}" type="presParOf" srcId="{5DBC7BE2-3896-5145-8B0F-E1E822A670D0}" destId="{25FAC8A3-BD7F-464D-9CBD-C7229FCFF85E}" srcOrd="3" destOrd="0" presId="urn:microsoft.com/office/officeart/2016/7/layout/BasicLinearProcessNumbered"/>
    <dgm:cxn modelId="{EEDA8A18-B760-B54C-A3B5-E93FF7991CFC}" type="presParOf" srcId="{58802025-F232-6C4E-B478-9D8C8F0959BA}" destId="{295CFD5C-AE16-A947-B460-0D98D2E2DCEC}" srcOrd="5" destOrd="0" presId="urn:microsoft.com/office/officeart/2016/7/layout/BasicLinearProcessNumbered"/>
    <dgm:cxn modelId="{2A4F5168-30E9-AF4E-8D27-75033B8F80D1}" type="presParOf" srcId="{58802025-F232-6C4E-B478-9D8C8F0959BA}" destId="{E39D125E-F947-1148-9193-5D9607BFF159}" srcOrd="6" destOrd="0" presId="urn:microsoft.com/office/officeart/2016/7/layout/BasicLinearProcessNumbered"/>
    <dgm:cxn modelId="{5AC6A038-BC49-8849-A275-595B3F83974E}" type="presParOf" srcId="{E39D125E-F947-1148-9193-5D9607BFF159}" destId="{642E5C56-5410-EE4D-84E7-47095E2ABB13}" srcOrd="0" destOrd="0" presId="urn:microsoft.com/office/officeart/2016/7/layout/BasicLinearProcessNumbered"/>
    <dgm:cxn modelId="{F8749488-28DE-D749-A102-41AFE3D92906}" type="presParOf" srcId="{E39D125E-F947-1148-9193-5D9607BFF159}" destId="{9145F621-3A7E-4A47-AD4E-C53CA74057B5}" srcOrd="1" destOrd="0" presId="urn:microsoft.com/office/officeart/2016/7/layout/BasicLinearProcessNumbered"/>
    <dgm:cxn modelId="{9728E62A-0CB3-A046-A2AD-B1E980E6B206}" type="presParOf" srcId="{E39D125E-F947-1148-9193-5D9607BFF159}" destId="{A2A3B515-4008-BA45-B246-C91FACF6E354}" srcOrd="2" destOrd="0" presId="urn:microsoft.com/office/officeart/2016/7/layout/BasicLinearProcessNumbered"/>
    <dgm:cxn modelId="{818F25AF-13A4-A94C-A4AB-4CC0F77CA45D}" type="presParOf" srcId="{E39D125E-F947-1148-9193-5D9607BFF159}" destId="{56B3FD09-9FA0-C44D-BC05-CE62A92DF983}" srcOrd="3" destOrd="0" presId="urn:microsoft.com/office/officeart/2016/7/layout/BasicLinearProcessNumbered"/>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F794C2-4929-2C48-8665-1C599C4DC08E}">
      <dsp:nvSpPr>
        <dsp:cNvPr id="0" name=""/>
        <dsp:cNvSpPr/>
      </dsp:nvSpPr>
      <dsp:spPr>
        <a:xfrm>
          <a:off x="0" y="318097"/>
          <a:ext cx="10515600" cy="378000"/>
        </a:xfrm>
        <a:prstGeom prst="rect">
          <a:avLst/>
        </a:prstGeom>
        <a:solidFill>
          <a:schemeClr val="lt1">
            <a:alpha val="90000"/>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0C085D5-0338-A34D-8D75-D408F4B4F0A2}">
      <dsp:nvSpPr>
        <dsp:cNvPr id="0" name=""/>
        <dsp:cNvSpPr/>
      </dsp:nvSpPr>
      <dsp:spPr>
        <a:xfrm>
          <a:off x="525780" y="96697"/>
          <a:ext cx="7360920" cy="44280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666750">
            <a:lnSpc>
              <a:spcPct val="90000"/>
            </a:lnSpc>
            <a:spcBef>
              <a:spcPct val="0"/>
            </a:spcBef>
            <a:spcAft>
              <a:spcPct val="35000"/>
            </a:spcAft>
            <a:buNone/>
          </a:pPr>
          <a:r>
            <a:rPr lang="en-US" sz="1500" kern="1200" dirty="0"/>
            <a:t>Retrieve Data from API</a:t>
          </a:r>
        </a:p>
      </dsp:txBody>
      <dsp:txXfrm>
        <a:off x="547396" y="118313"/>
        <a:ext cx="7317688" cy="399568"/>
      </dsp:txXfrm>
    </dsp:sp>
    <dsp:sp modelId="{15AD8169-8F2D-E14C-9C40-3DE26020BE75}">
      <dsp:nvSpPr>
        <dsp:cNvPr id="0" name=""/>
        <dsp:cNvSpPr/>
      </dsp:nvSpPr>
      <dsp:spPr>
        <a:xfrm>
          <a:off x="0" y="998497"/>
          <a:ext cx="10515600" cy="378000"/>
        </a:xfrm>
        <a:prstGeom prst="rect">
          <a:avLst/>
        </a:prstGeom>
        <a:solidFill>
          <a:schemeClr val="lt1">
            <a:alpha val="90000"/>
            <a:hueOff val="0"/>
            <a:satOff val="0"/>
            <a:lumOff val="0"/>
            <a:alphaOff val="0"/>
          </a:schemeClr>
        </a:solidFill>
        <a:ln w="12700" cap="flat" cmpd="sng" algn="ctr">
          <a:solidFill>
            <a:schemeClr val="accent2">
              <a:hueOff val="-3724804"/>
              <a:satOff val="-1295"/>
              <a:lumOff val="-1608"/>
              <a:alphaOff val="0"/>
            </a:schemeClr>
          </a:solidFill>
          <a:prstDash val="solid"/>
          <a:miter lim="800000"/>
        </a:ln>
        <a:effectLst/>
      </dsp:spPr>
      <dsp:style>
        <a:lnRef idx="2">
          <a:scrgbClr r="0" g="0" b="0"/>
        </a:lnRef>
        <a:fillRef idx="1">
          <a:scrgbClr r="0" g="0" b="0"/>
        </a:fillRef>
        <a:effectRef idx="0">
          <a:scrgbClr r="0" g="0" b="0"/>
        </a:effectRef>
        <a:fontRef idx="minor"/>
      </dsp:style>
    </dsp:sp>
    <dsp:sp modelId="{6CA3948A-A624-E84B-B2F5-52A8062182B9}">
      <dsp:nvSpPr>
        <dsp:cNvPr id="0" name=""/>
        <dsp:cNvSpPr/>
      </dsp:nvSpPr>
      <dsp:spPr>
        <a:xfrm>
          <a:off x="525780" y="777097"/>
          <a:ext cx="7360920" cy="442800"/>
        </a:xfrm>
        <a:prstGeom prst="roundRect">
          <a:avLst/>
        </a:prstGeom>
        <a:solidFill>
          <a:schemeClr val="accent2">
            <a:hueOff val="-3724804"/>
            <a:satOff val="-1295"/>
            <a:lumOff val="-160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666750">
            <a:lnSpc>
              <a:spcPct val="90000"/>
            </a:lnSpc>
            <a:spcBef>
              <a:spcPct val="0"/>
            </a:spcBef>
            <a:spcAft>
              <a:spcPct val="35000"/>
            </a:spcAft>
            <a:buNone/>
          </a:pPr>
          <a:r>
            <a:rPr lang="en-US" sz="1500" kern="1200" dirty="0"/>
            <a:t>Data Cleaning</a:t>
          </a:r>
        </a:p>
      </dsp:txBody>
      <dsp:txXfrm>
        <a:off x="547396" y="798713"/>
        <a:ext cx="7317688" cy="399568"/>
      </dsp:txXfrm>
    </dsp:sp>
    <dsp:sp modelId="{EF90FB3E-AF4B-234A-B5BD-AE9002B70516}">
      <dsp:nvSpPr>
        <dsp:cNvPr id="0" name=""/>
        <dsp:cNvSpPr/>
      </dsp:nvSpPr>
      <dsp:spPr>
        <a:xfrm>
          <a:off x="0" y="1678897"/>
          <a:ext cx="10515600" cy="378000"/>
        </a:xfrm>
        <a:prstGeom prst="rect">
          <a:avLst/>
        </a:prstGeom>
        <a:solidFill>
          <a:schemeClr val="lt1">
            <a:alpha val="90000"/>
            <a:hueOff val="0"/>
            <a:satOff val="0"/>
            <a:lumOff val="0"/>
            <a:alphaOff val="0"/>
          </a:schemeClr>
        </a:solidFill>
        <a:ln w="12700" cap="flat" cmpd="sng" algn="ctr">
          <a:solidFill>
            <a:schemeClr val="accent2">
              <a:hueOff val="-7449607"/>
              <a:satOff val="-2590"/>
              <a:lumOff val="-3216"/>
              <a:alphaOff val="0"/>
            </a:schemeClr>
          </a:solidFill>
          <a:prstDash val="solid"/>
          <a:miter lim="800000"/>
        </a:ln>
        <a:effectLst/>
      </dsp:spPr>
      <dsp:style>
        <a:lnRef idx="2">
          <a:scrgbClr r="0" g="0" b="0"/>
        </a:lnRef>
        <a:fillRef idx="1">
          <a:scrgbClr r="0" g="0" b="0"/>
        </a:fillRef>
        <a:effectRef idx="0">
          <a:scrgbClr r="0" g="0" b="0"/>
        </a:effectRef>
        <a:fontRef idx="minor"/>
      </dsp:style>
    </dsp:sp>
    <dsp:sp modelId="{FDDE3BA0-9475-2547-BCB0-8C39005F1563}">
      <dsp:nvSpPr>
        <dsp:cNvPr id="0" name=""/>
        <dsp:cNvSpPr/>
      </dsp:nvSpPr>
      <dsp:spPr>
        <a:xfrm>
          <a:off x="525780" y="1457497"/>
          <a:ext cx="7360920" cy="442800"/>
        </a:xfrm>
        <a:prstGeom prst="roundRect">
          <a:avLst/>
        </a:prstGeom>
        <a:solidFill>
          <a:schemeClr val="accent2">
            <a:hueOff val="-7449607"/>
            <a:satOff val="-2590"/>
            <a:lumOff val="-321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666750">
            <a:lnSpc>
              <a:spcPct val="90000"/>
            </a:lnSpc>
            <a:spcBef>
              <a:spcPct val="0"/>
            </a:spcBef>
            <a:spcAft>
              <a:spcPct val="35000"/>
            </a:spcAft>
            <a:buNone/>
          </a:pPr>
          <a:r>
            <a:rPr lang="en-US" sz="1500" kern="1200" dirty="0"/>
            <a:t>Build Model</a:t>
          </a:r>
        </a:p>
      </dsp:txBody>
      <dsp:txXfrm>
        <a:off x="547396" y="1479113"/>
        <a:ext cx="7317688" cy="399568"/>
      </dsp:txXfrm>
    </dsp:sp>
    <dsp:sp modelId="{56990BAE-0BBA-6B48-ACEF-BA6A86AAA569}">
      <dsp:nvSpPr>
        <dsp:cNvPr id="0" name=""/>
        <dsp:cNvSpPr/>
      </dsp:nvSpPr>
      <dsp:spPr>
        <a:xfrm>
          <a:off x="0" y="2359297"/>
          <a:ext cx="10515600" cy="378000"/>
        </a:xfrm>
        <a:prstGeom prst="rect">
          <a:avLst/>
        </a:prstGeom>
        <a:solidFill>
          <a:schemeClr val="lt1">
            <a:alpha val="90000"/>
            <a:hueOff val="0"/>
            <a:satOff val="0"/>
            <a:lumOff val="0"/>
            <a:alphaOff val="0"/>
          </a:schemeClr>
        </a:solidFill>
        <a:ln w="12700" cap="flat" cmpd="sng" algn="ctr">
          <a:solidFill>
            <a:schemeClr val="accent2">
              <a:hueOff val="-11174411"/>
              <a:satOff val="-3886"/>
              <a:lumOff val="-4823"/>
              <a:alphaOff val="0"/>
            </a:schemeClr>
          </a:solidFill>
          <a:prstDash val="solid"/>
          <a:miter lim="800000"/>
        </a:ln>
        <a:effectLst/>
      </dsp:spPr>
      <dsp:style>
        <a:lnRef idx="2">
          <a:scrgbClr r="0" g="0" b="0"/>
        </a:lnRef>
        <a:fillRef idx="1">
          <a:scrgbClr r="0" g="0" b="0"/>
        </a:fillRef>
        <a:effectRef idx="0">
          <a:scrgbClr r="0" g="0" b="0"/>
        </a:effectRef>
        <a:fontRef idx="minor"/>
      </dsp:style>
    </dsp:sp>
    <dsp:sp modelId="{E7157B7D-118F-6644-892E-942624CBB509}">
      <dsp:nvSpPr>
        <dsp:cNvPr id="0" name=""/>
        <dsp:cNvSpPr/>
      </dsp:nvSpPr>
      <dsp:spPr>
        <a:xfrm>
          <a:off x="525780" y="2137897"/>
          <a:ext cx="7360920" cy="442800"/>
        </a:xfrm>
        <a:prstGeom prst="roundRect">
          <a:avLst/>
        </a:prstGeom>
        <a:solidFill>
          <a:schemeClr val="accent2">
            <a:hueOff val="-11174411"/>
            <a:satOff val="-3886"/>
            <a:lumOff val="-482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666750">
            <a:lnSpc>
              <a:spcPct val="90000"/>
            </a:lnSpc>
            <a:spcBef>
              <a:spcPct val="0"/>
            </a:spcBef>
            <a:spcAft>
              <a:spcPct val="35000"/>
            </a:spcAft>
            <a:buNone/>
          </a:pPr>
          <a:r>
            <a:rPr lang="en-US" sz="1500" kern="1200" dirty="0"/>
            <a:t>Hyperparameter Tuning</a:t>
          </a:r>
        </a:p>
      </dsp:txBody>
      <dsp:txXfrm>
        <a:off x="547396" y="2159513"/>
        <a:ext cx="7317688" cy="399568"/>
      </dsp:txXfrm>
    </dsp:sp>
    <dsp:sp modelId="{516CA71B-742E-BD46-9327-F6A128BEE350}">
      <dsp:nvSpPr>
        <dsp:cNvPr id="0" name=""/>
        <dsp:cNvSpPr/>
      </dsp:nvSpPr>
      <dsp:spPr>
        <a:xfrm>
          <a:off x="0" y="3039697"/>
          <a:ext cx="10515600" cy="378000"/>
        </a:xfrm>
        <a:prstGeom prst="rect">
          <a:avLst/>
        </a:prstGeom>
        <a:solidFill>
          <a:schemeClr val="lt1">
            <a:alpha val="90000"/>
            <a:hueOff val="0"/>
            <a:satOff val="0"/>
            <a:lumOff val="0"/>
            <a:alphaOff val="0"/>
          </a:schemeClr>
        </a:solidFill>
        <a:ln w="12700" cap="flat" cmpd="sng" algn="ctr">
          <a:solidFill>
            <a:schemeClr val="accent2">
              <a:hueOff val="-14899214"/>
              <a:satOff val="-5181"/>
              <a:lumOff val="-6431"/>
              <a:alphaOff val="0"/>
            </a:schemeClr>
          </a:solidFill>
          <a:prstDash val="solid"/>
          <a:miter lim="800000"/>
        </a:ln>
        <a:effectLst/>
      </dsp:spPr>
      <dsp:style>
        <a:lnRef idx="2">
          <a:scrgbClr r="0" g="0" b="0"/>
        </a:lnRef>
        <a:fillRef idx="1">
          <a:scrgbClr r="0" g="0" b="0"/>
        </a:fillRef>
        <a:effectRef idx="0">
          <a:scrgbClr r="0" g="0" b="0"/>
        </a:effectRef>
        <a:fontRef idx="minor"/>
      </dsp:style>
    </dsp:sp>
    <dsp:sp modelId="{57E5E43D-4E16-E946-A3FC-87D9159D9FF5}">
      <dsp:nvSpPr>
        <dsp:cNvPr id="0" name=""/>
        <dsp:cNvSpPr/>
      </dsp:nvSpPr>
      <dsp:spPr>
        <a:xfrm>
          <a:off x="525780" y="2818297"/>
          <a:ext cx="7360920" cy="442800"/>
        </a:xfrm>
        <a:prstGeom prst="roundRect">
          <a:avLst/>
        </a:prstGeom>
        <a:solidFill>
          <a:schemeClr val="accent2">
            <a:hueOff val="-14899214"/>
            <a:satOff val="-5181"/>
            <a:lumOff val="-643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666750">
            <a:lnSpc>
              <a:spcPct val="90000"/>
            </a:lnSpc>
            <a:spcBef>
              <a:spcPct val="0"/>
            </a:spcBef>
            <a:spcAft>
              <a:spcPct val="35000"/>
            </a:spcAft>
            <a:buNone/>
          </a:pPr>
          <a:r>
            <a:rPr lang="en-US" sz="1500" kern="1200" dirty="0"/>
            <a:t>Feature Importance</a:t>
          </a:r>
        </a:p>
      </dsp:txBody>
      <dsp:txXfrm>
        <a:off x="547396" y="2839913"/>
        <a:ext cx="7317688" cy="399568"/>
      </dsp:txXfrm>
    </dsp:sp>
    <dsp:sp modelId="{9380EF8A-1D67-574D-A46D-0BBFA49F9452}">
      <dsp:nvSpPr>
        <dsp:cNvPr id="0" name=""/>
        <dsp:cNvSpPr/>
      </dsp:nvSpPr>
      <dsp:spPr>
        <a:xfrm>
          <a:off x="0" y="3720097"/>
          <a:ext cx="10515600" cy="378000"/>
        </a:xfrm>
        <a:prstGeom prst="rect">
          <a:avLst/>
        </a:prstGeom>
        <a:solidFill>
          <a:schemeClr val="lt1">
            <a:alpha val="90000"/>
            <a:hueOff val="0"/>
            <a:satOff val="0"/>
            <a:lumOff val="0"/>
            <a:alphaOff val="0"/>
          </a:schemeClr>
        </a:solidFill>
        <a:ln w="12700" cap="flat" cmpd="sng" algn="ctr">
          <a:solidFill>
            <a:schemeClr val="accent2">
              <a:hueOff val="-18624018"/>
              <a:satOff val="-6476"/>
              <a:lumOff val="-8039"/>
              <a:alphaOff val="0"/>
            </a:schemeClr>
          </a:solidFill>
          <a:prstDash val="solid"/>
          <a:miter lim="800000"/>
        </a:ln>
        <a:effectLst/>
      </dsp:spPr>
      <dsp:style>
        <a:lnRef idx="2">
          <a:scrgbClr r="0" g="0" b="0"/>
        </a:lnRef>
        <a:fillRef idx="1">
          <a:scrgbClr r="0" g="0" b="0"/>
        </a:fillRef>
        <a:effectRef idx="0">
          <a:scrgbClr r="0" g="0" b="0"/>
        </a:effectRef>
        <a:fontRef idx="minor"/>
      </dsp:style>
    </dsp:sp>
    <dsp:sp modelId="{3F8EE615-D4B4-664A-8EF7-3204DD987D8E}">
      <dsp:nvSpPr>
        <dsp:cNvPr id="0" name=""/>
        <dsp:cNvSpPr/>
      </dsp:nvSpPr>
      <dsp:spPr>
        <a:xfrm>
          <a:off x="525780" y="3498697"/>
          <a:ext cx="7360920" cy="442800"/>
        </a:xfrm>
        <a:prstGeom prst="roundRect">
          <a:avLst/>
        </a:prstGeom>
        <a:solidFill>
          <a:schemeClr val="accent2">
            <a:hueOff val="-18624018"/>
            <a:satOff val="-6476"/>
            <a:lumOff val="-803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8225" tIns="0" rIns="278225" bIns="0" numCol="1" spcCol="1270" anchor="ctr" anchorCtr="0">
          <a:noAutofit/>
        </a:bodyPr>
        <a:lstStyle/>
        <a:p>
          <a:pPr marL="0" lvl="0" indent="0" algn="l" defTabSz="666750">
            <a:lnSpc>
              <a:spcPct val="90000"/>
            </a:lnSpc>
            <a:spcBef>
              <a:spcPct val="0"/>
            </a:spcBef>
            <a:spcAft>
              <a:spcPct val="35000"/>
            </a:spcAft>
            <a:buNone/>
          </a:pPr>
          <a:r>
            <a:rPr lang="en-US" sz="1500" kern="1200" dirty="0"/>
            <a:t>Recommendations</a:t>
          </a:r>
        </a:p>
      </dsp:txBody>
      <dsp:txXfrm>
        <a:off x="547396" y="3520313"/>
        <a:ext cx="7317688" cy="39956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D3D4AF5-C510-C34F-9572-7980449E0FC5}">
      <dsp:nvSpPr>
        <dsp:cNvPr id="0" name=""/>
        <dsp:cNvSpPr/>
      </dsp:nvSpPr>
      <dsp:spPr>
        <a:xfrm>
          <a:off x="3080" y="386558"/>
          <a:ext cx="2444055" cy="3421677"/>
        </a:xfrm>
        <a:prstGeom prst="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48" tIns="330200" rIns="190548" bIns="330200" numCol="1" spcCol="1270" anchor="t" anchorCtr="0">
          <a:noAutofit/>
        </a:bodyPr>
        <a:lstStyle/>
        <a:p>
          <a:pPr marL="0" lvl="0" indent="0" algn="ctr" defTabSz="755650">
            <a:lnSpc>
              <a:spcPct val="90000"/>
            </a:lnSpc>
            <a:spcBef>
              <a:spcPct val="0"/>
            </a:spcBef>
            <a:spcAft>
              <a:spcPct val="35000"/>
            </a:spcAft>
            <a:buNone/>
          </a:pPr>
          <a:r>
            <a:rPr lang="en-US" sz="1700" kern="1200" dirty="0"/>
            <a:t>Use web scraping that will continually update to account for seasonal and holiday pricing trends.</a:t>
          </a:r>
        </a:p>
      </dsp:txBody>
      <dsp:txXfrm>
        <a:off x="3080" y="1686796"/>
        <a:ext cx="2444055" cy="2053006"/>
      </dsp:txXfrm>
    </dsp:sp>
    <dsp:sp modelId="{BF582E17-11E9-F942-A545-1294481917AE}">
      <dsp:nvSpPr>
        <dsp:cNvPr id="0" name=""/>
        <dsp:cNvSpPr/>
      </dsp:nvSpPr>
      <dsp:spPr>
        <a:xfrm>
          <a:off x="711856" y="728726"/>
          <a:ext cx="1026503" cy="1026503"/>
        </a:xfrm>
        <a:prstGeom prst="ellips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30" tIns="12700" rIns="80030" bIns="12700" numCol="1" spcCol="1270" anchor="ctr" anchorCtr="0">
          <a:noAutofit/>
        </a:bodyPr>
        <a:lstStyle/>
        <a:p>
          <a:pPr marL="0" lvl="0" indent="0" algn="ctr" defTabSz="2133600">
            <a:lnSpc>
              <a:spcPct val="90000"/>
            </a:lnSpc>
            <a:spcBef>
              <a:spcPct val="0"/>
            </a:spcBef>
            <a:spcAft>
              <a:spcPct val="35000"/>
            </a:spcAft>
            <a:buNone/>
          </a:pPr>
          <a:r>
            <a:rPr lang="en-US" sz="4800" kern="1200"/>
            <a:t>1</a:t>
          </a:r>
        </a:p>
      </dsp:txBody>
      <dsp:txXfrm>
        <a:off x="862184" y="879054"/>
        <a:ext cx="725847" cy="725847"/>
      </dsp:txXfrm>
    </dsp:sp>
    <dsp:sp modelId="{FBC59FB2-01E4-B34E-9F01-82B16BC93A59}">
      <dsp:nvSpPr>
        <dsp:cNvPr id="0" name=""/>
        <dsp:cNvSpPr/>
      </dsp:nvSpPr>
      <dsp:spPr>
        <a:xfrm>
          <a:off x="3080" y="3808164"/>
          <a:ext cx="2444055" cy="72"/>
        </a:xfrm>
        <a:prstGeom prst="rect">
          <a:avLst/>
        </a:prstGeom>
        <a:solidFill>
          <a:schemeClr val="accent2">
            <a:hueOff val="-2660574"/>
            <a:satOff val="-925"/>
            <a:lumOff val="-1148"/>
            <a:alphaOff val="0"/>
          </a:schemeClr>
        </a:solidFill>
        <a:ln w="12700" cap="flat" cmpd="sng" algn="ctr">
          <a:solidFill>
            <a:schemeClr val="accent2">
              <a:hueOff val="-2660574"/>
              <a:satOff val="-925"/>
              <a:lumOff val="-114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40418A1-E9F5-F74E-84B0-A3B42DD0BF83}">
      <dsp:nvSpPr>
        <dsp:cNvPr id="0" name=""/>
        <dsp:cNvSpPr/>
      </dsp:nvSpPr>
      <dsp:spPr>
        <a:xfrm>
          <a:off x="2691541" y="386558"/>
          <a:ext cx="2444055" cy="3421677"/>
        </a:xfrm>
        <a:prstGeom prst="rect">
          <a:avLst/>
        </a:prstGeom>
        <a:solidFill>
          <a:schemeClr val="accent2">
            <a:tint val="40000"/>
            <a:alpha val="90000"/>
            <a:hueOff val="-6271148"/>
            <a:satOff val="-2325"/>
            <a:lumOff val="-711"/>
            <a:alphaOff val="0"/>
          </a:schemeClr>
        </a:solidFill>
        <a:ln w="12700" cap="flat" cmpd="sng" algn="ctr">
          <a:solidFill>
            <a:schemeClr val="accent2">
              <a:tint val="40000"/>
              <a:alpha val="90000"/>
              <a:hueOff val="-6271148"/>
              <a:satOff val="-2325"/>
              <a:lumOff val="-711"/>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48" tIns="330200" rIns="190548" bIns="330200" numCol="1" spcCol="1270" anchor="t" anchorCtr="0">
          <a:noAutofit/>
        </a:bodyPr>
        <a:lstStyle/>
        <a:p>
          <a:pPr marL="0" lvl="0" indent="0" algn="ctr" defTabSz="755650">
            <a:lnSpc>
              <a:spcPct val="90000"/>
            </a:lnSpc>
            <a:spcBef>
              <a:spcPct val="0"/>
            </a:spcBef>
            <a:spcAft>
              <a:spcPct val="35000"/>
            </a:spcAft>
            <a:buNone/>
          </a:pPr>
          <a:r>
            <a:rPr lang="en-US" sz="1700" kern="1200" dirty="0"/>
            <a:t>Account for high priced listings.</a:t>
          </a:r>
        </a:p>
      </dsp:txBody>
      <dsp:txXfrm>
        <a:off x="2691541" y="1686796"/>
        <a:ext cx="2444055" cy="2053006"/>
      </dsp:txXfrm>
    </dsp:sp>
    <dsp:sp modelId="{A15EE65C-F394-FE49-82C0-63D2CBFC1EEF}">
      <dsp:nvSpPr>
        <dsp:cNvPr id="0" name=""/>
        <dsp:cNvSpPr/>
      </dsp:nvSpPr>
      <dsp:spPr>
        <a:xfrm>
          <a:off x="3400317" y="728726"/>
          <a:ext cx="1026503" cy="1026503"/>
        </a:xfrm>
        <a:prstGeom prst="ellipse">
          <a:avLst/>
        </a:prstGeom>
        <a:solidFill>
          <a:schemeClr val="accent2">
            <a:hueOff val="-5321148"/>
            <a:satOff val="-1850"/>
            <a:lumOff val="-2297"/>
            <a:alphaOff val="0"/>
          </a:schemeClr>
        </a:solidFill>
        <a:ln w="12700" cap="flat" cmpd="sng" algn="ctr">
          <a:solidFill>
            <a:schemeClr val="accent2">
              <a:hueOff val="-5321148"/>
              <a:satOff val="-1850"/>
              <a:lumOff val="-2297"/>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30" tIns="12700" rIns="80030" bIns="12700" numCol="1" spcCol="1270" anchor="ctr" anchorCtr="0">
          <a:noAutofit/>
        </a:bodyPr>
        <a:lstStyle/>
        <a:p>
          <a:pPr marL="0" lvl="0" indent="0" algn="ctr" defTabSz="2133600">
            <a:lnSpc>
              <a:spcPct val="90000"/>
            </a:lnSpc>
            <a:spcBef>
              <a:spcPct val="0"/>
            </a:spcBef>
            <a:spcAft>
              <a:spcPct val="35000"/>
            </a:spcAft>
            <a:buNone/>
          </a:pPr>
          <a:r>
            <a:rPr lang="en-US" sz="4800" kern="1200"/>
            <a:t>2</a:t>
          </a:r>
        </a:p>
      </dsp:txBody>
      <dsp:txXfrm>
        <a:off x="3550645" y="879054"/>
        <a:ext cx="725847" cy="725847"/>
      </dsp:txXfrm>
    </dsp:sp>
    <dsp:sp modelId="{BBC24DAC-CADD-274D-895D-1D3BECBF3EE2}">
      <dsp:nvSpPr>
        <dsp:cNvPr id="0" name=""/>
        <dsp:cNvSpPr/>
      </dsp:nvSpPr>
      <dsp:spPr>
        <a:xfrm>
          <a:off x="2691541" y="3808164"/>
          <a:ext cx="2444055" cy="72"/>
        </a:xfrm>
        <a:prstGeom prst="rect">
          <a:avLst/>
        </a:prstGeom>
        <a:solidFill>
          <a:schemeClr val="accent2">
            <a:hueOff val="-7981722"/>
            <a:satOff val="-2775"/>
            <a:lumOff val="-3445"/>
            <a:alphaOff val="0"/>
          </a:schemeClr>
        </a:solidFill>
        <a:ln w="12700" cap="flat" cmpd="sng" algn="ctr">
          <a:solidFill>
            <a:schemeClr val="accent2">
              <a:hueOff val="-7981722"/>
              <a:satOff val="-2775"/>
              <a:lumOff val="-344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A93B864-4B25-C04C-A037-5088E5AA8F2D}">
      <dsp:nvSpPr>
        <dsp:cNvPr id="0" name=""/>
        <dsp:cNvSpPr/>
      </dsp:nvSpPr>
      <dsp:spPr>
        <a:xfrm>
          <a:off x="5380002" y="386558"/>
          <a:ext cx="2444055" cy="3421677"/>
        </a:xfrm>
        <a:prstGeom prst="rect">
          <a:avLst/>
        </a:prstGeom>
        <a:solidFill>
          <a:schemeClr val="accent2">
            <a:tint val="40000"/>
            <a:alpha val="90000"/>
            <a:hueOff val="-12542296"/>
            <a:satOff val="-4649"/>
            <a:lumOff val="-1422"/>
            <a:alphaOff val="0"/>
          </a:schemeClr>
        </a:solidFill>
        <a:ln w="12700" cap="flat" cmpd="sng" algn="ctr">
          <a:solidFill>
            <a:schemeClr val="accent2">
              <a:tint val="40000"/>
              <a:alpha val="90000"/>
              <a:hueOff val="-12542296"/>
              <a:satOff val="-4649"/>
              <a:lumOff val="-1422"/>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48" tIns="330200" rIns="190548" bIns="330200" numCol="1" spcCol="1270" anchor="t" anchorCtr="0">
          <a:noAutofit/>
        </a:bodyPr>
        <a:lstStyle/>
        <a:p>
          <a:pPr marL="0" lvl="0" indent="0" algn="ctr" defTabSz="755650">
            <a:lnSpc>
              <a:spcPct val="90000"/>
            </a:lnSpc>
            <a:spcBef>
              <a:spcPct val="0"/>
            </a:spcBef>
            <a:spcAft>
              <a:spcPct val="35000"/>
            </a:spcAft>
            <a:buNone/>
          </a:pPr>
          <a:r>
            <a:rPr lang="en-US" sz="1700" kern="1200" dirty="0"/>
            <a:t>Use Natural Language Processing to identify words used in listing titles that result in higher price.</a:t>
          </a:r>
        </a:p>
      </dsp:txBody>
      <dsp:txXfrm>
        <a:off x="5380002" y="1686796"/>
        <a:ext cx="2444055" cy="2053006"/>
      </dsp:txXfrm>
    </dsp:sp>
    <dsp:sp modelId="{A8AC1622-F647-E843-9A6D-C8B5B263C98A}">
      <dsp:nvSpPr>
        <dsp:cNvPr id="0" name=""/>
        <dsp:cNvSpPr/>
      </dsp:nvSpPr>
      <dsp:spPr>
        <a:xfrm>
          <a:off x="6088778" y="728726"/>
          <a:ext cx="1026503" cy="1026503"/>
        </a:xfrm>
        <a:prstGeom prst="ellipse">
          <a:avLst/>
        </a:prstGeom>
        <a:solidFill>
          <a:schemeClr val="accent2">
            <a:hueOff val="-10642297"/>
            <a:satOff val="-3701"/>
            <a:lumOff val="-4594"/>
            <a:alphaOff val="0"/>
          </a:schemeClr>
        </a:solidFill>
        <a:ln w="12700" cap="flat" cmpd="sng" algn="ctr">
          <a:solidFill>
            <a:schemeClr val="accent2">
              <a:hueOff val="-10642297"/>
              <a:satOff val="-3701"/>
              <a:lumOff val="-4594"/>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30" tIns="12700" rIns="80030" bIns="12700" numCol="1" spcCol="1270" anchor="ctr" anchorCtr="0">
          <a:noAutofit/>
        </a:bodyPr>
        <a:lstStyle/>
        <a:p>
          <a:pPr marL="0" lvl="0" indent="0" algn="ctr" defTabSz="2133600">
            <a:lnSpc>
              <a:spcPct val="90000"/>
            </a:lnSpc>
            <a:spcBef>
              <a:spcPct val="0"/>
            </a:spcBef>
            <a:spcAft>
              <a:spcPct val="35000"/>
            </a:spcAft>
            <a:buNone/>
          </a:pPr>
          <a:r>
            <a:rPr lang="en-US" sz="4800" kern="1200"/>
            <a:t>3</a:t>
          </a:r>
        </a:p>
      </dsp:txBody>
      <dsp:txXfrm>
        <a:off x="6239106" y="879054"/>
        <a:ext cx="725847" cy="725847"/>
      </dsp:txXfrm>
    </dsp:sp>
    <dsp:sp modelId="{48C000E1-05DC-2A45-A6AD-A614352F5638}">
      <dsp:nvSpPr>
        <dsp:cNvPr id="0" name=""/>
        <dsp:cNvSpPr/>
      </dsp:nvSpPr>
      <dsp:spPr>
        <a:xfrm>
          <a:off x="5380002" y="3808164"/>
          <a:ext cx="2444055" cy="72"/>
        </a:xfrm>
        <a:prstGeom prst="rect">
          <a:avLst/>
        </a:prstGeom>
        <a:solidFill>
          <a:schemeClr val="accent2">
            <a:hueOff val="-13302870"/>
            <a:satOff val="-4626"/>
            <a:lumOff val="-5742"/>
            <a:alphaOff val="0"/>
          </a:schemeClr>
        </a:solidFill>
        <a:ln w="12700" cap="flat" cmpd="sng" algn="ctr">
          <a:solidFill>
            <a:schemeClr val="accent2">
              <a:hueOff val="-13302870"/>
              <a:satOff val="-4626"/>
              <a:lumOff val="-574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42E5C56-5410-EE4D-84E7-47095E2ABB13}">
      <dsp:nvSpPr>
        <dsp:cNvPr id="0" name=""/>
        <dsp:cNvSpPr/>
      </dsp:nvSpPr>
      <dsp:spPr>
        <a:xfrm>
          <a:off x="8068463" y="386558"/>
          <a:ext cx="2444055" cy="3421677"/>
        </a:xfrm>
        <a:prstGeom prst="rect">
          <a:avLst/>
        </a:prstGeom>
        <a:solidFill>
          <a:schemeClr val="accent2">
            <a:tint val="40000"/>
            <a:alpha val="90000"/>
            <a:hueOff val="-18813444"/>
            <a:satOff val="-6974"/>
            <a:lumOff val="-2133"/>
            <a:alphaOff val="0"/>
          </a:schemeClr>
        </a:solidFill>
        <a:ln w="12700" cap="flat" cmpd="sng" algn="ctr">
          <a:solidFill>
            <a:schemeClr val="accent2">
              <a:tint val="40000"/>
              <a:alpha val="90000"/>
              <a:hueOff val="-18813444"/>
              <a:satOff val="-6974"/>
              <a:lumOff val="-2133"/>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48" tIns="330200" rIns="190548" bIns="330200" numCol="1" spcCol="1270" anchor="t" anchorCtr="0">
          <a:noAutofit/>
        </a:bodyPr>
        <a:lstStyle/>
        <a:p>
          <a:pPr marL="0" lvl="0" indent="0" algn="ctr" defTabSz="755650">
            <a:lnSpc>
              <a:spcPct val="90000"/>
            </a:lnSpc>
            <a:spcBef>
              <a:spcPct val="0"/>
            </a:spcBef>
            <a:spcAft>
              <a:spcPct val="35000"/>
            </a:spcAft>
            <a:buNone/>
          </a:pPr>
          <a:r>
            <a:rPr lang="en-US" sz="1700" kern="1200" dirty="0"/>
            <a:t>Build Dash app to build visualizations.  </a:t>
          </a:r>
        </a:p>
      </dsp:txBody>
      <dsp:txXfrm>
        <a:off x="8068463" y="1686796"/>
        <a:ext cx="2444055" cy="2053006"/>
      </dsp:txXfrm>
    </dsp:sp>
    <dsp:sp modelId="{9145F621-3A7E-4A47-AD4E-C53CA74057B5}">
      <dsp:nvSpPr>
        <dsp:cNvPr id="0" name=""/>
        <dsp:cNvSpPr/>
      </dsp:nvSpPr>
      <dsp:spPr>
        <a:xfrm>
          <a:off x="8777239" y="728726"/>
          <a:ext cx="1026503" cy="1026503"/>
        </a:xfrm>
        <a:prstGeom prst="ellipse">
          <a:avLst/>
        </a:prstGeom>
        <a:solidFill>
          <a:schemeClr val="accent2">
            <a:hueOff val="-15963444"/>
            <a:satOff val="-5551"/>
            <a:lumOff val="-6891"/>
            <a:alphaOff val="0"/>
          </a:schemeClr>
        </a:solidFill>
        <a:ln w="12700" cap="flat" cmpd="sng" algn="ctr">
          <a:solidFill>
            <a:schemeClr val="accent2">
              <a:hueOff val="-15963444"/>
              <a:satOff val="-5551"/>
              <a:lumOff val="-689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30" tIns="12700" rIns="80030" bIns="12700" numCol="1" spcCol="1270" anchor="ctr" anchorCtr="0">
          <a:noAutofit/>
        </a:bodyPr>
        <a:lstStyle/>
        <a:p>
          <a:pPr marL="0" lvl="0" indent="0" algn="ctr" defTabSz="2133600">
            <a:lnSpc>
              <a:spcPct val="90000"/>
            </a:lnSpc>
            <a:spcBef>
              <a:spcPct val="0"/>
            </a:spcBef>
            <a:spcAft>
              <a:spcPct val="35000"/>
            </a:spcAft>
            <a:buNone/>
          </a:pPr>
          <a:r>
            <a:rPr lang="en-US" sz="4800" kern="1200"/>
            <a:t>4</a:t>
          </a:r>
        </a:p>
      </dsp:txBody>
      <dsp:txXfrm>
        <a:off x="8927567" y="879054"/>
        <a:ext cx="725847" cy="725847"/>
      </dsp:txXfrm>
    </dsp:sp>
    <dsp:sp modelId="{A2A3B515-4008-BA45-B246-C91FACF6E354}">
      <dsp:nvSpPr>
        <dsp:cNvPr id="0" name=""/>
        <dsp:cNvSpPr/>
      </dsp:nvSpPr>
      <dsp:spPr>
        <a:xfrm>
          <a:off x="8068463" y="3808164"/>
          <a:ext cx="2444055" cy="72"/>
        </a:xfrm>
        <a:prstGeom prst="rect">
          <a:avLst/>
        </a:prstGeom>
        <a:solidFill>
          <a:schemeClr val="accent2">
            <a:hueOff val="-18624018"/>
            <a:satOff val="-6476"/>
            <a:lumOff val="-8039"/>
            <a:alphaOff val="0"/>
          </a:schemeClr>
        </a:solidFill>
        <a:ln w="12700" cap="flat" cmpd="sng" algn="ctr">
          <a:solidFill>
            <a:schemeClr val="accent2">
              <a:hueOff val="-18624018"/>
              <a:satOff val="-6476"/>
              <a:lumOff val="-8039"/>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16/7/layout/BasicLinearProcessNumbered">
  <dgm:title val="Basic Linear Process Numbered"/>
  <dgm:desc val="Used to show a progression; a timeline; sequential steps in a task, process, or workflow; or to emphasize movement or direction. Automatic numbers have been introduced to show the steps of the process which appears in a circle. Level 1 and Level 2 text appear in a rectangle."/>
  <dgm:catLst>
    <dgm:cat type="process" pri="5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101" type="sibTrans" cxnId="4">
          <dgm:prSet phldrT="1"/>
          <dgm:t>
            <a:bodyPr/>
            <a:lstStyle/>
            <a:p>
              <a:r>
                <a:t>1</a:t>
              </a:r>
            </a:p>
          </dgm:t>
        </dgm:pt>
        <dgm:pt modelId="201" type="sibTrans" cxnId="5">
          <dgm:prSet phldrT="2"/>
          <dgm:t>
            <a:bodyPr/>
            <a:lstStyle/>
            <a:p>
              <a:r>
                <a:t>2</a:t>
              </a:r>
            </a:p>
          </dgm:t>
        </dgm:pt>
        <dgm:pt modelId="301" type="sibTrans" cxnId="6">
          <dgm:prSet phldrT="3"/>
          <dgm:t>
            <a:bodyPr/>
            <a:lstStyle/>
            <a:p>
              <a:r>
                <a:t>3</a:t>
              </a:r>
            </a:p>
          </dgm:t>
        </dgm:pt>
      </dgm:ptLst>
      <dgm:cxnLst>
        <dgm:cxn modelId="4" srcId="0" destId="1" srcOrd="0" destOrd="0" sibTransId="101"/>
        <dgm:cxn modelId="5" srcId="0" destId="2" srcOrd="1" destOrd="0" sibTransId="201"/>
        <dgm:cxn modelId="6" srcId="0" destId="3" srcOrd="2" destOrd="0" sibTransId="301"/>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animLvl val="lvl"/>
      <dgm:resizeHandles val="exact"/>
    </dgm:varLst>
    <dgm:alg type="lin">
      <dgm:param type="linDir" val="fromL"/>
      <dgm:param type="nodeVertAlign" val="t"/>
    </dgm:alg>
    <dgm:shape xmlns:r="http://schemas.openxmlformats.org/officeDocument/2006/relationships" r:blip="">
      <dgm:adjLst/>
    </dgm:shape>
    <dgm:presOf/>
    <dgm:constrLst>
      <dgm:constr type="h" for="ch" forName="compositeNode" refType="h"/>
      <dgm:constr type="w" for="ch" forName="compositeNode" refType="w"/>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1"/>
      <dgm:constr type="primFontSz" for="des" forName="sibTransNodeCircle" op="equ"/>
      <dgm:constr type="primFontSz" for="des" forName="nodeText" op="equ"/>
      <dgm:constr type="h" for="des" forName="sibTransNodeCircle" op="equ"/>
      <dgm:constr type="w" for="des" forName="sibTransNodeCircle" op="equ"/>
    </dgm:constrLst>
    <dgm:ruleLst>
      <dgm:rule type="h" val="NaN" fact="1.2" max="NaN"/>
    </dgm:ruleLst>
    <dgm:forEach name="Name4" axis="ch" ptType="node">
      <dgm:layoutNode name="compositeNode">
        <dgm:varLst>
          <dgm:bulletEnabled val="1"/>
        </dgm:varLst>
        <dgm:alg type="composite"/>
        <dgm:constrLst>
          <dgm:constr type="h" refType="w" op="lte" fact="1.4"/>
          <dgm:constr type="w" for="ch" forName="bgRect" refType="w"/>
          <dgm:constr type="h" for="ch" forName="bgRect" refType="h"/>
          <dgm:constr type="t" for="ch" forName="bgRect"/>
          <dgm:constr type="l" for="ch" forName="bgRect"/>
          <dgm:constr type="h" for="ch" forName="sibTransNodeCircle" refType="h" refFor="ch" refForName="bgRect" fact="0.3"/>
          <dgm:constr type="w" for="ch" forName="sibTransNodeCircle" refType="h" refFor="ch" refForName="sibTransNodeCircle"/>
          <dgm:constr type="ctrX" for="ch" forName="sibTransNodeCircle" refType="w" fact="0.5"/>
          <dgm:constr type="ctrY" for="ch" forName="sibTransNodeCircle" refType="h" fact="0.25"/>
          <dgm:constr type="r" for="ch" forName="nodeText" refType="r" refFor="ch" refForName="bgRect"/>
          <dgm:constr type="h" for="ch" forName="nodeText" refType="h" refFor="ch" refForName="bgRect" fact="0.6"/>
          <dgm:constr type="t" for="ch" forName="nodeText" refType="h" refFor="ch" refForName="bgRect" fact="0.38"/>
          <dgm:constr type="b" for="ch" forName="bottomLine" refType="b" refFor="ch" refForName="bgRect"/>
          <dgm:constr type="w" for="ch" forName="bottomLine" refType="w" refFor="ch" refForName="bgRect"/>
          <dgm:constr type="h" for="ch" forName="bottomLine" val="0.002"/>
        </dgm:constrLst>
        <dgm:ruleLst/>
        <dgm:layoutNode name="bgRect" styleLbl="bgAccFollowNode1">
          <dgm:alg type="sp"/>
          <dgm:shape xmlns:r="http://schemas.openxmlformats.org/officeDocument/2006/relationships" type="rect" r:blip="">
            <dgm:adjLst/>
          </dgm:shape>
          <dgm:presOf axis="self"/>
          <dgm:constrLst/>
          <dgm:ruleLst/>
        </dgm:layoutNode>
        <dgm:forEach name="Name19" axis="followSib" ptType="sibTrans" hideLastTrans="0" cnt="1">
          <dgm:layoutNode name="sibTransNodeCircle" styleLbl="alignNode1">
            <dgm:varLst>
              <dgm:chMax val="0"/>
              <dgm:bulletEnabled/>
            </dgm:varLst>
            <dgm:presOf axis="self" ptType="sibTrans"/>
            <dgm:alg type="tx">
              <dgm:param type="txAnchorVert" val="mid"/>
              <dgm:param type="txAnchorHorzCh" val="ctr"/>
            </dgm:alg>
            <dgm:shape xmlns:r="http://schemas.openxmlformats.org/officeDocument/2006/relationships" type="ellipse" r:blip="">
              <dgm:adjLst/>
            </dgm:shape>
            <dgm:constrLst>
              <dgm:constr type="w" refType="h" op="lte"/>
              <dgm:constr type="primFontSz" val="48"/>
              <dgm:constr type="tMarg" val="1"/>
              <dgm:constr type="lMarg" refType="w" fact="0.221"/>
              <dgm:constr type="rMarg" refType="w" fact="0.221"/>
              <dgm:constr type="bMarg" val="1"/>
            </dgm:constrLst>
            <dgm:ruleLst>
              <dgm:rule type="primFontSz" val="14" fact="NaN" max="NaN"/>
            </dgm:ruleLst>
          </dgm:layoutNode>
        </dgm:forEach>
        <dgm:layoutNode name="bottomLine" styleLbl="alignNode1">
          <dgm:varLst/>
          <dgm:presOf/>
          <dgm:alg type="sp"/>
          <dgm:shape xmlns:r="http://schemas.openxmlformats.org/officeDocument/2006/relationships" type="rect" r:blip="">
            <dgm:adjLst/>
          </dgm:shape>
          <dgm:constrLst/>
          <dgm:ruleLst/>
        </dgm:layoutNode>
        <dgm:layoutNode name="nodeText" styleLbl="bgAccFollowNode1" moveWith="bgRect">
          <dgm:varLst>
            <dgm:bulletEnabled val="1"/>
          </dgm:varLst>
          <dgm:alg type="tx">
            <dgm:param type="parTxLTRAlign" val="l"/>
            <dgm:param type="parTxRTLAlign" val="r"/>
            <dgm:param type="txAnchorVert" val="t"/>
          </dgm:alg>
          <dgm:shape xmlns:r="http://schemas.openxmlformats.org/officeDocument/2006/relationships" type="rect" r:blip="" zOrderOff="-1" hideGeom="1">
            <dgm:adjLst/>
          </dgm:shape>
          <dgm:presOf axis="desOrSelf" ptType="node"/>
          <dgm:constrLst>
            <dgm:constr type="primFontSz" val="26"/>
            <dgm:constr type="tMarg" val="26"/>
            <dgm:constr type="lMarg" refType="w" fact="0.221"/>
            <dgm:constr type="rMarg" refType="w" fact="0.221"/>
            <dgm:constr type="bMarg" val="26"/>
          </dgm:constrLst>
          <dgm:ruleLst>
            <dgm:rule type="primFontSz" val="11" fact="NaN" max="NaN"/>
          </dgm:ruleLst>
        </dgm:layoutNode>
      </dgm:layoutNode>
      <dgm:forEach name="Name14" axis="followSib" ptType="sibTrans" cnt="1">
        <dgm:layoutNode name="sibTrans">
          <dgm:alg type="sp"/>
          <dgm:shape xmlns:r="http://schemas.openxmlformats.org/officeDocument/2006/relationships" r:blip="">
            <dgm:adjLst/>
          </dgm:shape>
          <dgm:presOf/>
          <dgm:constrLst/>
          <dgm:ruleLst/>
        </dgm:layoutNode>
      </dgm:forEach>
    </dgm:forEach>
  </dgm:layoutNode>
  <dgm:extLst>
    <a:ext uri="{4F341089-5ED1-44EC-B178-C955D00A3D55}">
      <dgm1611:autoBuNodeInfoLst xmlns:dgm1611="http://schemas.microsoft.com/office/drawing/2016/11/diagram">
        <dgm1611:autoBuNodeInfo lvl="1" ptType="sibTrans">
          <dgm1611:buPr prefix="" leadZeros="0">
            <a:buAutoNum type="arabicParenBoth"/>
          </dgm1611:buPr>
        </dgm1611:autoBuNodeInfo>
      </dgm1611:autoBuNodeInfoLst>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2CDE512-63C4-8044-80B5-725338C1F130}" type="datetimeFigureOut">
              <a:rPr lang="en-US" smtClean="0"/>
              <a:t>1/14/21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AFDDF9D-2604-B445-ACA7-798D64E618E0}" type="slidenum">
              <a:rPr lang="en-US" smtClean="0"/>
              <a:t>‹#›</a:t>
            </a:fld>
            <a:endParaRPr lang="en-US"/>
          </a:p>
        </p:txBody>
      </p:sp>
    </p:spTree>
    <p:extLst>
      <p:ext uri="{BB962C8B-B14F-4D97-AF65-F5344CB8AC3E}">
        <p14:creationId xmlns:p14="http://schemas.microsoft.com/office/powerpoint/2010/main" val="22097159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 my name is Lauren Schoener and I am presenting The Right Price. I, like many others, am interested in one day owning a vacation home and renting it out through Airbnb. </a:t>
            </a:r>
          </a:p>
        </p:txBody>
      </p:sp>
      <p:sp>
        <p:nvSpPr>
          <p:cNvPr id="4" name="Slide Number Placeholder 3"/>
          <p:cNvSpPr>
            <a:spLocks noGrp="1"/>
          </p:cNvSpPr>
          <p:nvPr>
            <p:ph type="sldNum" sz="quarter" idx="5"/>
          </p:nvPr>
        </p:nvSpPr>
        <p:spPr/>
        <p:txBody>
          <a:bodyPr/>
          <a:lstStyle/>
          <a:p>
            <a:fld id="{2AFDDF9D-2604-B445-ACA7-798D64E618E0}" type="slidenum">
              <a:rPr lang="en-US" smtClean="0"/>
              <a:t>1</a:t>
            </a:fld>
            <a:endParaRPr lang="en-US"/>
          </a:p>
        </p:txBody>
      </p:sp>
    </p:spTree>
    <p:extLst>
      <p:ext uri="{BB962C8B-B14F-4D97-AF65-F5344CB8AC3E}">
        <p14:creationId xmlns:p14="http://schemas.microsoft.com/office/powerpoint/2010/main" val="19756927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Amenities that could be relatively easily added to potentially increase the price of a property are Security system, air conditioning, a dishwasher and TV. </a:t>
            </a:r>
          </a:p>
          <a:p>
            <a:endParaRPr lang="en-US" dirty="0"/>
          </a:p>
          <a:p>
            <a:r>
              <a:rPr lang="en-US" dirty="0"/>
              <a:t>For new hosts, the importance of living in particular boroughs could be beneficial to increasing price, keeping in mind housing market. A few boroughs with higher feature importance are Kensington and Chelsea, Westminster, Richmond upon Thames and City.</a:t>
            </a:r>
          </a:p>
        </p:txBody>
      </p:sp>
      <p:sp>
        <p:nvSpPr>
          <p:cNvPr id="4" name="Slide Number Placeholder 3"/>
          <p:cNvSpPr>
            <a:spLocks noGrp="1"/>
          </p:cNvSpPr>
          <p:nvPr>
            <p:ph type="sldNum" sz="quarter" idx="5"/>
          </p:nvPr>
        </p:nvSpPr>
        <p:spPr/>
        <p:txBody>
          <a:bodyPr/>
          <a:lstStyle/>
          <a:p>
            <a:fld id="{2AFDDF9D-2604-B445-ACA7-798D64E618E0}" type="slidenum">
              <a:rPr lang="en-US" smtClean="0"/>
              <a:t>10</a:t>
            </a:fld>
            <a:endParaRPr lang="en-US"/>
          </a:p>
        </p:txBody>
      </p:sp>
    </p:spTree>
    <p:extLst>
      <p:ext uri="{BB962C8B-B14F-4D97-AF65-F5344CB8AC3E}">
        <p14:creationId xmlns:p14="http://schemas.microsoft.com/office/powerpoint/2010/main" val="27418447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Some of the next steps that I am looking forward to adding to my recommender are web scraping to continually update and account for seasonal and holiday pricing trends, accounting for high priced listings, the use of natural language processing to identify words used in listing titles that result in higher price, and building a dash app to build visualizations.</a:t>
            </a:r>
          </a:p>
        </p:txBody>
      </p:sp>
      <p:sp>
        <p:nvSpPr>
          <p:cNvPr id="4" name="Slide Number Placeholder 3"/>
          <p:cNvSpPr>
            <a:spLocks noGrp="1"/>
          </p:cNvSpPr>
          <p:nvPr>
            <p:ph type="sldNum" sz="quarter" idx="5"/>
          </p:nvPr>
        </p:nvSpPr>
        <p:spPr/>
        <p:txBody>
          <a:bodyPr/>
          <a:lstStyle/>
          <a:p>
            <a:fld id="{2AFDDF9D-2604-B445-ACA7-798D64E618E0}" type="slidenum">
              <a:rPr lang="en-US" smtClean="0"/>
              <a:t>11</a:t>
            </a:fld>
            <a:endParaRPr lang="en-US"/>
          </a:p>
        </p:txBody>
      </p:sp>
    </p:spTree>
    <p:extLst>
      <p:ext uri="{BB962C8B-B14F-4D97-AF65-F5344CB8AC3E}">
        <p14:creationId xmlns:p14="http://schemas.microsoft.com/office/powerpoint/2010/main" val="33086627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quick search on how to price a listing brings up a large amount of websites with very subjective advice. I wanted to build an Airbnb price recommender based on property features. I chose to use London listing data but the results can be applied to any market.</a:t>
            </a:r>
          </a:p>
        </p:txBody>
      </p:sp>
      <p:sp>
        <p:nvSpPr>
          <p:cNvPr id="4" name="Slide Number Placeholder 3"/>
          <p:cNvSpPr>
            <a:spLocks noGrp="1"/>
          </p:cNvSpPr>
          <p:nvPr>
            <p:ph type="sldNum" sz="quarter" idx="5"/>
          </p:nvPr>
        </p:nvSpPr>
        <p:spPr/>
        <p:txBody>
          <a:bodyPr/>
          <a:lstStyle/>
          <a:p>
            <a:fld id="{2AFDDF9D-2604-B445-ACA7-798D64E618E0}" type="slidenum">
              <a:rPr lang="en-US" smtClean="0"/>
              <a:t>2</a:t>
            </a:fld>
            <a:endParaRPr lang="en-US"/>
          </a:p>
        </p:txBody>
      </p:sp>
    </p:spTree>
    <p:extLst>
      <p:ext uri="{BB962C8B-B14F-4D97-AF65-F5344CB8AC3E}">
        <p14:creationId xmlns:p14="http://schemas.microsoft.com/office/powerpoint/2010/main" val="41335039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target audience is new Airbnb hosts who either already own property or are looking for places to purchase a property.</a:t>
            </a:r>
          </a:p>
        </p:txBody>
      </p:sp>
      <p:sp>
        <p:nvSpPr>
          <p:cNvPr id="4" name="Slide Number Placeholder 3"/>
          <p:cNvSpPr>
            <a:spLocks noGrp="1"/>
          </p:cNvSpPr>
          <p:nvPr>
            <p:ph type="sldNum" sz="quarter" idx="5"/>
          </p:nvPr>
        </p:nvSpPr>
        <p:spPr/>
        <p:txBody>
          <a:bodyPr/>
          <a:lstStyle/>
          <a:p>
            <a:fld id="{2AFDDF9D-2604-B445-ACA7-798D64E618E0}" type="slidenum">
              <a:rPr lang="en-US" smtClean="0"/>
              <a:t>3</a:t>
            </a:fld>
            <a:endParaRPr lang="en-US"/>
          </a:p>
        </p:txBody>
      </p:sp>
    </p:spTree>
    <p:extLst>
      <p:ext uri="{BB962C8B-B14F-4D97-AF65-F5344CB8AC3E}">
        <p14:creationId xmlns:p14="http://schemas.microsoft.com/office/powerpoint/2010/main" val="30517678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approach to building the recommender was to start by getting my data using an API called Inside Airbnb, clean my </a:t>
            </a:r>
            <a:r>
              <a:rPr lang="en-US" dirty="0" err="1"/>
              <a:t>dataframe</a:t>
            </a:r>
            <a:r>
              <a:rPr lang="en-US" dirty="0"/>
              <a:t>, look at the feature importance, build and tune my model, and to be able to use the model to make recommendations. </a:t>
            </a:r>
          </a:p>
        </p:txBody>
      </p:sp>
      <p:sp>
        <p:nvSpPr>
          <p:cNvPr id="4" name="Slide Number Placeholder 3"/>
          <p:cNvSpPr>
            <a:spLocks noGrp="1"/>
          </p:cNvSpPr>
          <p:nvPr>
            <p:ph type="sldNum" sz="quarter" idx="5"/>
          </p:nvPr>
        </p:nvSpPr>
        <p:spPr/>
        <p:txBody>
          <a:bodyPr/>
          <a:lstStyle/>
          <a:p>
            <a:fld id="{2AFDDF9D-2604-B445-ACA7-798D64E618E0}" type="slidenum">
              <a:rPr lang="en-US" smtClean="0"/>
              <a:t>4</a:t>
            </a:fld>
            <a:endParaRPr lang="en-US"/>
          </a:p>
        </p:txBody>
      </p:sp>
    </p:spTree>
    <p:extLst>
      <p:ext uri="{BB962C8B-B14F-4D97-AF65-F5344CB8AC3E}">
        <p14:creationId xmlns:p14="http://schemas.microsoft.com/office/powerpoint/2010/main" val="26713165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Inside Airbnb used a London Airbnb dataset of almost 77,000 listings, categorized by 73 features over 33 London boroughs.</a:t>
            </a:r>
          </a:p>
        </p:txBody>
      </p:sp>
      <p:sp>
        <p:nvSpPr>
          <p:cNvPr id="4" name="Slide Number Placeholder 3"/>
          <p:cNvSpPr>
            <a:spLocks noGrp="1"/>
          </p:cNvSpPr>
          <p:nvPr>
            <p:ph type="sldNum" sz="quarter" idx="5"/>
          </p:nvPr>
        </p:nvSpPr>
        <p:spPr/>
        <p:txBody>
          <a:bodyPr/>
          <a:lstStyle/>
          <a:p>
            <a:fld id="{2AFDDF9D-2604-B445-ACA7-798D64E618E0}" type="slidenum">
              <a:rPr lang="en-US" smtClean="0"/>
              <a:t>5</a:t>
            </a:fld>
            <a:endParaRPr lang="en-US"/>
          </a:p>
        </p:txBody>
      </p:sp>
    </p:spTree>
    <p:extLst>
      <p:ext uri="{BB962C8B-B14F-4D97-AF65-F5344CB8AC3E}">
        <p14:creationId xmlns:p14="http://schemas.microsoft.com/office/powerpoint/2010/main" val="16838855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Looking at the distribution of price, I noticed that although I had several very large listings with a max value of over $18,000, 98.4% of my data was below $500, and since I wanted my model to target the majority of hosts, I chose to eliminate the listings that were greater than $500.</a:t>
            </a:r>
          </a:p>
        </p:txBody>
      </p:sp>
      <p:sp>
        <p:nvSpPr>
          <p:cNvPr id="4" name="Slide Number Placeholder 3"/>
          <p:cNvSpPr>
            <a:spLocks noGrp="1"/>
          </p:cNvSpPr>
          <p:nvPr>
            <p:ph type="sldNum" sz="quarter" idx="5"/>
          </p:nvPr>
        </p:nvSpPr>
        <p:spPr/>
        <p:txBody>
          <a:bodyPr/>
          <a:lstStyle/>
          <a:p>
            <a:fld id="{2AFDDF9D-2604-B445-ACA7-798D64E618E0}" type="slidenum">
              <a:rPr lang="en-US" smtClean="0"/>
              <a:t>6</a:t>
            </a:fld>
            <a:endParaRPr lang="en-US"/>
          </a:p>
        </p:txBody>
      </p:sp>
    </p:spTree>
    <p:extLst>
      <p:ext uri="{BB962C8B-B14F-4D97-AF65-F5344CB8AC3E}">
        <p14:creationId xmlns:p14="http://schemas.microsoft.com/office/powerpoint/2010/main" val="14273137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graphed the price distribution geographically using the </a:t>
            </a:r>
            <a:r>
              <a:rPr lang="en-US" dirty="0" err="1"/>
              <a:t>lat</a:t>
            </a:r>
            <a:r>
              <a:rPr lang="en-US" dirty="0"/>
              <a:t>/long data and the plot showed a trend of more highly priced homes around the Thames River, indicating that the name of the borough may influence price.</a:t>
            </a:r>
          </a:p>
        </p:txBody>
      </p:sp>
      <p:sp>
        <p:nvSpPr>
          <p:cNvPr id="4" name="Slide Number Placeholder 3"/>
          <p:cNvSpPr>
            <a:spLocks noGrp="1"/>
          </p:cNvSpPr>
          <p:nvPr>
            <p:ph type="sldNum" sz="quarter" idx="5"/>
          </p:nvPr>
        </p:nvSpPr>
        <p:spPr/>
        <p:txBody>
          <a:bodyPr/>
          <a:lstStyle/>
          <a:p>
            <a:fld id="{2AFDDF9D-2604-B445-ACA7-798D64E618E0}" type="slidenum">
              <a:rPr lang="en-US" smtClean="0"/>
              <a:t>7</a:t>
            </a:fld>
            <a:endParaRPr lang="en-US"/>
          </a:p>
        </p:txBody>
      </p:sp>
    </p:spTree>
    <p:extLst>
      <p:ext uri="{BB962C8B-B14F-4D97-AF65-F5344CB8AC3E}">
        <p14:creationId xmlns:p14="http://schemas.microsoft.com/office/powerpoint/2010/main" val="533386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built three different models using Linear Regression, Random Forest and </a:t>
            </a:r>
            <a:r>
              <a:rPr lang="en-US" dirty="0" err="1"/>
              <a:t>XGBoost</a:t>
            </a:r>
            <a:r>
              <a:rPr lang="en-US" dirty="0"/>
              <a:t>. My Linear Regression model performed the worst with a Root Mean Squared Error of $52.21 and my Random Forest and </a:t>
            </a:r>
            <a:r>
              <a:rPr lang="en-US" dirty="0" err="1"/>
              <a:t>XGBoost</a:t>
            </a:r>
            <a:r>
              <a:rPr lang="en-US" dirty="0"/>
              <a:t> model performed a little better at $46.39 and $46.66. I plotted each model’s predicted price versus the actual price for the listing. The plot for the linear regression model suggests that as price increases it may perform significantly worse than the other two models. Even though my </a:t>
            </a:r>
            <a:r>
              <a:rPr lang="en-US" dirty="0" err="1"/>
              <a:t>XGBoost</a:t>
            </a:r>
            <a:r>
              <a:rPr lang="en-US" dirty="0"/>
              <a:t> model did slightly worse than my Random Forest model, I believe if I had more time to run it through the Grid Search then it would have out performed my Random Forest model. </a:t>
            </a:r>
          </a:p>
        </p:txBody>
      </p:sp>
      <p:sp>
        <p:nvSpPr>
          <p:cNvPr id="4" name="Slide Number Placeholder 3"/>
          <p:cNvSpPr>
            <a:spLocks noGrp="1"/>
          </p:cNvSpPr>
          <p:nvPr>
            <p:ph type="sldNum" sz="quarter" idx="5"/>
          </p:nvPr>
        </p:nvSpPr>
        <p:spPr/>
        <p:txBody>
          <a:bodyPr/>
          <a:lstStyle/>
          <a:p>
            <a:fld id="{2AFDDF9D-2604-B445-ACA7-798D64E618E0}" type="slidenum">
              <a:rPr lang="en-US" smtClean="0"/>
              <a:t>8</a:t>
            </a:fld>
            <a:endParaRPr lang="en-US"/>
          </a:p>
        </p:txBody>
      </p:sp>
    </p:spTree>
    <p:extLst>
      <p:ext uri="{BB962C8B-B14F-4D97-AF65-F5344CB8AC3E}">
        <p14:creationId xmlns:p14="http://schemas.microsoft.com/office/powerpoint/2010/main" val="29187612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found each feature importance to price and plotted a few of the most extreme to get a sense what I could recommend to the hosts.</a:t>
            </a:r>
          </a:p>
        </p:txBody>
      </p:sp>
      <p:sp>
        <p:nvSpPr>
          <p:cNvPr id="4" name="Slide Number Placeholder 3"/>
          <p:cNvSpPr>
            <a:spLocks noGrp="1"/>
          </p:cNvSpPr>
          <p:nvPr>
            <p:ph type="sldNum" sz="quarter" idx="5"/>
          </p:nvPr>
        </p:nvSpPr>
        <p:spPr/>
        <p:txBody>
          <a:bodyPr/>
          <a:lstStyle/>
          <a:p>
            <a:fld id="{2AFDDF9D-2604-B445-ACA7-798D64E618E0}" type="slidenum">
              <a:rPr lang="en-US" smtClean="0"/>
              <a:t>9</a:t>
            </a:fld>
            <a:endParaRPr lang="en-US"/>
          </a:p>
        </p:txBody>
      </p:sp>
    </p:spTree>
    <p:extLst>
      <p:ext uri="{BB962C8B-B14F-4D97-AF65-F5344CB8AC3E}">
        <p14:creationId xmlns:p14="http://schemas.microsoft.com/office/powerpoint/2010/main" val="39876695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EF58D-B62B-40BB-83AA-9D07CFC4ED2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6AC06D3-F571-4213-A2A4-6A1915120CE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5A10580-AD31-4B8F-8448-55A666AC1725}"/>
              </a:ext>
            </a:extLst>
          </p:cNvPr>
          <p:cNvSpPr>
            <a:spLocks noGrp="1"/>
          </p:cNvSpPr>
          <p:nvPr>
            <p:ph type="dt" sz="half" idx="10"/>
          </p:nvPr>
        </p:nvSpPr>
        <p:spPr/>
        <p:txBody>
          <a:bodyPr/>
          <a:lstStyle/>
          <a:p>
            <a:fld id="{0DAF61AA-5A98-4049-A93E-477E5505141A}" type="datetimeFigureOut">
              <a:rPr lang="en-US" smtClean="0"/>
              <a:t>1/14/21</a:t>
            </a:fld>
            <a:endParaRPr lang="en-US" dirty="0"/>
          </a:p>
        </p:txBody>
      </p:sp>
      <p:sp>
        <p:nvSpPr>
          <p:cNvPr id="5" name="Footer Placeholder 4">
            <a:extLst>
              <a:ext uri="{FF2B5EF4-FFF2-40B4-BE49-F238E27FC236}">
                <a16:creationId xmlns:a16="http://schemas.microsoft.com/office/drawing/2014/main" id="{15EC99C8-515A-4FEA-9CD2-6D0BF46CF6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972AF1B-1868-4C05-B6C3-9EBF29A50ADD}"/>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5173035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170B0-C1C5-4976-80E8-6B4F90EB362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97593EE-493E-4BCE-8992-24CA63E1E09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80919F-FDDD-42FB-8422-A0665D558D00}"/>
              </a:ext>
            </a:extLst>
          </p:cNvPr>
          <p:cNvSpPr>
            <a:spLocks noGrp="1"/>
          </p:cNvSpPr>
          <p:nvPr>
            <p:ph type="dt" sz="half" idx="10"/>
          </p:nvPr>
        </p:nvSpPr>
        <p:spPr/>
        <p:txBody>
          <a:bodyPr/>
          <a:lstStyle/>
          <a:p>
            <a:fld id="{0DAF61AA-5A98-4049-A93E-477E5505141A}" type="datetimeFigureOut">
              <a:rPr lang="en-US" smtClean="0"/>
              <a:t>1/14/21</a:t>
            </a:fld>
            <a:endParaRPr lang="en-US"/>
          </a:p>
        </p:txBody>
      </p:sp>
      <p:sp>
        <p:nvSpPr>
          <p:cNvPr id="5" name="Footer Placeholder 4">
            <a:extLst>
              <a:ext uri="{FF2B5EF4-FFF2-40B4-BE49-F238E27FC236}">
                <a16:creationId xmlns:a16="http://schemas.microsoft.com/office/drawing/2014/main" id="{A216D38A-35F8-4667-A1F4-49644471E9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59CC230-78B7-487B-9C95-CB00868F6F1F}"/>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5316415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14CB826-D9AA-4689-B8C0-38D999F0D06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61F1CDD-16FB-45E0-9887-24374C56764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6846397-BBD2-4426-B1F5-FD6EA3CDC866}"/>
              </a:ext>
            </a:extLst>
          </p:cNvPr>
          <p:cNvSpPr>
            <a:spLocks noGrp="1"/>
          </p:cNvSpPr>
          <p:nvPr>
            <p:ph type="dt" sz="half" idx="10"/>
          </p:nvPr>
        </p:nvSpPr>
        <p:spPr/>
        <p:txBody>
          <a:bodyPr/>
          <a:lstStyle/>
          <a:p>
            <a:fld id="{0DAF61AA-5A98-4049-A93E-477E5505141A}" type="datetimeFigureOut">
              <a:rPr lang="en-US" smtClean="0"/>
              <a:t>1/14/21</a:t>
            </a:fld>
            <a:endParaRPr lang="en-US"/>
          </a:p>
        </p:txBody>
      </p:sp>
      <p:sp>
        <p:nvSpPr>
          <p:cNvPr id="5" name="Footer Placeholder 4">
            <a:extLst>
              <a:ext uri="{FF2B5EF4-FFF2-40B4-BE49-F238E27FC236}">
                <a16:creationId xmlns:a16="http://schemas.microsoft.com/office/drawing/2014/main" id="{FDAB91E4-73D0-4ACD-8F54-00EE6FB1D61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B28C61-59FE-44D6-A7D6-AAD292232778}"/>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40086703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6D384-B2C5-42A4-9774-A931C39BA53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F8D736C-5FCC-43BC-B824-A90F2CC5D19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A4A3A50-B922-45BE-945D-7ED3EBD83F7C}"/>
              </a:ext>
            </a:extLst>
          </p:cNvPr>
          <p:cNvSpPr>
            <a:spLocks noGrp="1"/>
          </p:cNvSpPr>
          <p:nvPr>
            <p:ph type="dt" sz="half" idx="10"/>
          </p:nvPr>
        </p:nvSpPr>
        <p:spPr/>
        <p:txBody>
          <a:bodyPr/>
          <a:lstStyle/>
          <a:p>
            <a:fld id="{0DAF61AA-5A98-4049-A93E-477E5505141A}" type="datetimeFigureOut">
              <a:rPr lang="en-US" smtClean="0"/>
              <a:t>1/14/21</a:t>
            </a:fld>
            <a:endParaRPr lang="en-US"/>
          </a:p>
        </p:txBody>
      </p:sp>
      <p:sp>
        <p:nvSpPr>
          <p:cNvPr id="5" name="Footer Placeholder 4">
            <a:extLst>
              <a:ext uri="{FF2B5EF4-FFF2-40B4-BE49-F238E27FC236}">
                <a16:creationId xmlns:a16="http://schemas.microsoft.com/office/drawing/2014/main" id="{64241F78-20DE-4D53-BB25-79E5C4E1AB6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E643084-C669-4FDF-87D4-F22D36BB827D}"/>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691039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C6C559-800C-489A-9174-7901F92B0D4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142B5C3-320B-4CFD-B6A7-A28C7E435B4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2FCA372-3F42-4113-A73B-5FDCF93CB5BC}"/>
              </a:ext>
            </a:extLst>
          </p:cNvPr>
          <p:cNvSpPr>
            <a:spLocks noGrp="1"/>
          </p:cNvSpPr>
          <p:nvPr>
            <p:ph type="dt" sz="half" idx="10"/>
          </p:nvPr>
        </p:nvSpPr>
        <p:spPr/>
        <p:txBody>
          <a:bodyPr/>
          <a:lstStyle/>
          <a:p>
            <a:fld id="{0DAF61AA-5A98-4049-A93E-477E5505141A}" type="datetimeFigureOut">
              <a:rPr lang="en-US" smtClean="0"/>
              <a:t>1/14/21</a:t>
            </a:fld>
            <a:endParaRPr lang="en-US"/>
          </a:p>
        </p:txBody>
      </p:sp>
      <p:sp>
        <p:nvSpPr>
          <p:cNvPr id="5" name="Footer Placeholder 4">
            <a:extLst>
              <a:ext uri="{FF2B5EF4-FFF2-40B4-BE49-F238E27FC236}">
                <a16:creationId xmlns:a16="http://schemas.microsoft.com/office/drawing/2014/main" id="{F0DA1197-0C78-4878-B086-5D206EA491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1B83D8-FD42-44FF-AA20-944A519CC0B2}"/>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4883362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685AA-B5C7-4E3D-85FA-94F3C73E59B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03AFEEA-6F3F-4630-A950-61C05D2FAFB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AC36817-B869-4D19-9EE8-A3166B0E159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C074146-2374-4321-AEBB-3E9B09D7796D}"/>
              </a:ext>
            </a:extLst>
          </p:cNvPr>
          <p:cNvSpPr>
            <a:spLocks noGrp="1"/>
          </p:cNvSpPr>
          <p:nvPr>
            <p:ph type="dt" sz="half" idx="10"/>
          </p:nvPr>
        </p:nvSpPr>
        <p:spPr/>
        <p:txBody>
          <a:bodyPr/>
          <a:lstStyle/>
          <a:p>
            <a:fld id="{0DAF61AA-5A98-4049-A93E-477E5505141A}" type="datetimeFigureOut">
              <a:rPr lang="en-US" smtClean="0"/>
              <a:t>1/14/21</a:t>
            </a:fld>
            <a:endParaRPr lang="en-US"/>
          </a:p>
        </p:txBody>
      </p:sp>
      <p:sp>
        <p:nvSpPr>
          <p:cNvPr id="6" name="Footer Placeholder 5">
            <a:extLst>
              <a:ext uri="{FF2B5EF4-FFF2-40B4-BE49-F238E27FC236}">
                <a16:creationId xmlns:a16="http://schemas.microsoft.com/office/drawing/2014/main" id="{2C42337B-B902-4DC2-BB94-02B8A754926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44AD585-B83C-4ECF-AF42-8DDF6996B79D}"/>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7676379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3A9ADB-3495-481F-BB4E-9C7128B17B1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ED6FF4C-26CB-4281-A2F7-6CBE4518679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F2E72A9-F222-45B4-9355-C04C0586413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A699F6E-77AD-4EBC-BAF9-5A43CDEC41E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0F77677-7169-4591-B047-0678815F48E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482A6EB-0285-4FA4-A00C-A7F716084FD3}"/>
              </a:ext>
            </a:extLst>
          </p:cNvPr>
          <p:cNvSpPr>
            <a:spLocks noGrp="1"/>
          </p:cNvSpPr>
          <p:nvPr>
            <p:ph type="dt" sz="half" idx="10"/>
          </p:nvPr>
        </p:nvSpPr>
        <p:spPr/>
        <p:txBody>
          <a:bodyPr/>
          <a:lstStyle/>
          <a:p>
            <a:fld id="{0DAF61AA-5A98-4049-A93E-477E5505141A}" type="datetimeFigureOut">
              <a:rPr lang="en-US" smtClean="0"/>
              <a:t>1/14/21</a:t>
            </a:fld>
            <a:endParaRPr lang="en-US"/>
          </a:p>
        </p:txBody>
      </p:sp>
      <p:sp>
        <p:nvSpPr>
          <p:cNvPr id="8" name="Footer Placeholder 7">
            <a:extLst>
              <a:ext uri="{FF2B5EF4-FFF2-40B4-BE49-F238E27FC236}">
                <a16:creationId xmlns:a16="http://schemas.microsoft.com/office/drawing/2014/main" id="{86D39526-82B8-402C-8A2B-82EF8F3F3A7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55EC9E6-6FF1-4541-9CB1-A2FF9D852169}"/>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794267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170F54-6CED-4251-A0A6-32CCD1213F8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572C8E6-49D6-46A5-8DC3-B0D8E683C9CB}"/>
              </a:ext>
            </a:extLst>
          </p:cNvPr>
          <p:cNvSpPr>
            <a:spLocks noGrp="1"/>
          </p:cNvSpPr>
          <p:nvPr>
            <p:ph type="dt" sz="half" idx="10"/>
          </p:nvPr>
        </p:nvSpPr>
        <p:spPr/>
        <p:txBody>
          <a:bodyPr/>
          <a:lstStyle/>
          <a:p>
            <a:fld id="{0DAF61AA-5A98-4049-A93E-477E5505141A}" type="datetimeFigureOut">
              <a:rPr lang="en-US" smtClean="0"/>
              <a:t>1/14/21</a:t>
            </a:fld>
            <a:endParaRPr lang="en-US"/>
          </a:p>
        </p:txBody>
      </p:sp>
      <p:sp>
        <p:nvSpPr>
          <p:cNvPr id="4" name="Footer Placeholder 3">
            <a:extLst>
              <a:ext uri="{FF2B5EF4-FFF2-40B4-BE49-F238E27FC236}">
                <a16:creationId xmlns:a16="http://schemas.microsoft.com/office/drawing/2014/main" id="{AB883CBA-77CD-4490-A5F3-BAA8FC254A3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EA5FF79-61B6-4693-8547-95B1F2F7A194}"/>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4735045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FBDCB94-13E9-41CB-88F0-D30A1791DCBA}"/>
              </a:ext>
            </a:extLst>
          </p:cNvPr>
          <p:cNvSpPr>
            <a:spLocks noGrp="1"/>
          </p:cNvSpPr>
          <p:nvPr>
            <p:ph type="dt" sz="half" idx="10"/>
          </p:nvPr>
        </p:nvSpPr>
        <p:spPr/>
        <p:txBody>
          <a:bodyPr/>
          <a:lstStyle/>
          <a:p>
            <a:fld id="{0DAF61AA-5A98-4049-A93E-477E5505141A}" type="datetimeFigureOut">
              <a:rPr lang="en-US" smtClean="0"/>
              <a:t>1/14/21</a:t>
            </a:fld>
            <a:endParaRPr lang="en-US"/>
          </a:p>
        </p:txBody>
      </p:sp>
      <p:sp>
        <p:nvSpPr>
          <p:cNvPr id="3" name="Footer Placeholder 2">
            <a:extLst>
              <a:ext uri="{FF2B5EF4-FFF2-40B4-BE49-F238E27FC236}">
                <a16:creationId xmlns:a16="http://schemas.microsoft.com/office/drawing/2014/main" id="{244795A4-736C-426D-8559-5AD5892756A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B2A2ACD-17F3-4C16-8E77-86EC92CCD552}"/>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5832959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FCB2E-B68A-48F9-8B20-CDED818FB6E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D081C83-64B5-4BFD-A163-75C2EA7F897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25D44AD-E361-48A3-936D-DDA0D514451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9EED06C-E016-489C-8863-EA1BE998BC48}"/>
              </a:ext>
            </a:extLst>
          </p:cNvPr>
          <p:cNvSpPr>
            <a:spLocks noGrp="1"/>
          </p:cNvSpPr>
          <p:nvPr>
            <p:ph type="dt" sz="half" idx="10"/>
          </p:nvPr>
        </p:nvSpPr>
        <p:spPr/>
        <p:txBody>
          <a:bodyPr/>
          <a:lstStyle/>
          <a:p>
            <a:fld id="{0DAF61AA-5A98-4049-A93E-477E5505141A}" type="datetimeFigureOut">
              <a:rPr lang="en-US" smtClean="0"/>
              <a:t>1/14/21</a:t>
            </a:fld>
            <a:endParaRPr lang="en-US"/>
          </a:p>
        </p:txBody>
      </p:sp>
      <p:sp>
        <p:nvSpPr>
          <p:cNvPr id="6" name="Footer Placeholder 5">
            <a:extLst>
              <a:ext uri="{FF2B5EF4-FFF2-40B4-BE49-F238E27FC236}">
                <a16:creationId xmlns:a16="http://schemas.microsoft.com/office/drawing/2014/main" id="{359161F0-D253-49A7-9A08-7A0A228146C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742C61A-B326-40A7-A286-90D0544BBC34}"/>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2225528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F2DF6F-D00F-4CE4-8701-B0062734611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A0FF7AB-F851-4425-8407-996C920E684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A2ED6CF5-154F-4615-8CDC-E2BFA61FABE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1A5C400-0D13-495F-8C4E-EC3CDF5F22AF}"/>
              </a:ext>
            </a:extLst>
          </p:cNvPr>
          <p:cNvSpPr>
            <a:spLocks noGrp="1"/>
          </p:cNvSpPr>
          <p:nvPr>
            <p:ph type="dt" sz="half" idx="10"/>
          </p:nvPr>
        </p:nvSpPr>
        <p:spPr/>
        <p:txBody>
          <a:bodyPr/>
          <a:lstStyle/>
          <a:p>
            <a:fld id="{0DAF61AA-5A98-4049-A93E-477E5505141A}" type="datetimeFigureOut">
              <a:rPr lang="en-US" smtClean="0"/>
              <a:t>1/14/21</a:t>
            </a:fld>
            <a:endParaRPr lang="en-US"/>
          </a:p>
        </p:txBody>
      </p:sp>
      <p:sp>
        <p:nvSpPr>
          <p:cNvPr id="6" name="Footer Placeholder 5">
            <a:extLst>
              <a:ext uri="{FF2B5EF4-FFF2-40B4-BE49-F238E27FC236}">
                <a16:creationId xmlns:a16="http://schemas.microsoft.com/office/drawing/2014/main" id="{4CB290D7-98AC-45E5-A7D6-73520AFC736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294276C-2BD2-4C4F-AC04-DD3D73768A5D}"/>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24003160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pct75">
          <a:fgClr>
            <a:schemeClr val="accent5">
              <a:lumMod val="75000"/>
            </a:schemeClr>
          </a:fgClr>
          <a:bgClr>
            <a:schemeClr val="bg1"/>
          </a:bgClr>
        </a:patt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47A131F-D5DE-41A5-B4CF-4F345319B40B}"/>
              </a:ext>
            </a:extLst>
          </p:cNvPr>
          <p:cNvSpPr/>
          <p:nvPr/>
        </p:nvSpPr>
        <p:spPr>
          <a:xfrm>
            <a:off x="0" y="0"/>
            <a:ext cx="12188952" cy="6858000"/>
          </a:xfrm>
          <a:prstGeom prst="rect">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8" name="Freeform: Shape 7">
            <a:extLst>
              <a:ext uri="{FF2B5EF4-FFF2-40B4-BE49-F238E27FC236}">
                <a16:creationId xmlns:a16="http://schemas.microsoft.com/office/drawing/2014/main" id="{3AF4666D-BD98-40A5-A75F-478B982010B2}"/>
              </a:ext>
            </a:extLst>
          </p:cNvPr>
          <p:cNvSpPr/>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a:p>
        </p:txBody>
      </p:sp>
      <p:sp>
        <p:nvSpPr>
          <p:cNvPr id="9" name="Freeform: Shape 8">
            <a:extLst>
              <a:ext uri="{FF2B5EF4-FFF2-40B4-BE49-F238E27FC236}">
                <a16:creationId xmlns:a16="http://schemas.microsoft.com/office/drawing/2014/main" id="{68680585-71F9-4721-A998-4974171D2EB4}"/>
              </a:ext>
            </a:extLst>
          </p:cNvPr>
          <p:cNvSpPr/>
          <p:nvPr/>
        </p:nvSpPr>
        <p:spPr>
          <a:xfrm>
            <a:off x="10439256" y="6172200"/>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a:p>
        </p:txBody>
      </p:sp>
      <p:sp>
        <p:nvSpPr>
          <p:cNvPr id="10" name="Freeform: Shape 9">
            <a:extLst>
              <a:ext uri="{FF2B5EF4-FFF2-40B4-BE49-F238E27FC236}">
                <a16:creationId xmlns:a16="http://schemas.microsoft.com/office/drawing/2014/main" id="{12BC95C2-2EEC-4F59-ABA8-660B0D059CCF}"/>
              </a:ext>
            </a:extLst>
          </p:cNvPr>
          <p:cNvSpPr/>
          <p:nvPr/>
        </p:nvSpPr>
        <p:spPr>
          <a:xfrm>
            <a:off x="7977352"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1" name="Graphic 141">
            <a:extLst>
              <a:ext uri="{FF2B5EF4-FFF2-40B4-BE49-F238E27FC236}">
                <a16:creationId xmlns:a16="http://schemas.microsoft.com/office/drawing/2014/main" id="{03E9870D-4BBA-43AF-8D44-BBADF020CFF6}"/>
              </a:ext>
            </a:extLst>
          </p:cNvPr>
          <p:cNvGrpSpPr/>
          <p:nvPr/>
        </p:nvGrpSpPr>
        <p:grpSpPr>
          <a:xfrm>
            <a:off x="10849" y="15178"/>
            <a:ext cx="2198951" cy="3331254"/>
            <a:chOff x="4473129" y="923925"/>
            <a:chExt cx="3308947" cy="5012817"/>
          </a:xfrm>
          <a:noFill/>
        </p:grpSpPr>
        <p:sp>
          <p:nvSpPr>
            <p:cNvPr id="12" name="Freeform: Shape 11">
              <a:extLst>
                <a:ext uri="{FF2B5EF4-FFF2-40B4-BE49-F238E27FC236}">
                  <a16:creationId xmlns:a16="http://schemas.microsoft.com/office/drawing/2014/main" id="{34BC5055-C77D-43CD-BB1D-A77B6779CDAD}"/>
                </a:ext>
              </a:extLst>
            </p:cNvPr>
            <p:cNvSpPr/>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75000"/>
                </a:schemeClr>
              </a:solidFill>
              <a:prstDash val="lgDash"/>
              <a:round/>
            </a:ln>
          </p:spPr>
          <p:txBody>
            <a:bodyPr rtlCol="0" anchor="ctr"/>
            <a:lstStyle/>
            <a:p>
              <a:endParaRPr lang="en-US"/>
            </a:p>
          </p:txBody>
        </p:sp>
        <p:sp>
          <p:nvSpPr>
            <p:cNvPr id="13" name="Freeform: Shape 12">
              <a:extLst>
                <a:ext uri="{FF2B5EF4-FFF2-40B4-BE49-F238E27FC236}">
                  <a16:creationId xmlns:a16="http://schemas.microsoft.com/office/drawing/2014/main" id="{DB12D0B8-9385-489A-85AE-3D14AD0BA2FC}"/>
                </a:ext>
              </a:extLst>
            </p:cNvPr>
            <p:cNvSpPr/>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75000"/>
                </a:schemeClr>
              </a:solidFill>
              <a:prstDash val="lgDash"/>
              <a:round/>
            </a:ln>
          </p:spPr>
          <p:txBody>
            <a:bodyPr rtlCol="0" anchor="ctr"/>
            <a:lstStyle/>
            <a:p>
              <a:endParaRPr lang="en-US"/>
            </a:p>
          </p:txBody>
        </p:sp>
        <p:sp>
          <p:nvSpPr>
            <p:cNvPr id="14" name="Freeform: Shape 13">
              <a:extLst>
                <a:ext uri="{FF2B5EF4-FFF2-40B4-BE49-F238E27FC236}">
                  <a16:creationId xmlns:a16="http://schemas.microsoft.com/office/drawing/2014/main" id="{D158A14A-147E-4130-A5E2-38FD84B181AF}"/>
                </a:ext>
              </a:extLst>
            </p:cNvPr>
            <p:cNvSpPr/>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75000"/>
                </a:schemeClr>
              </a:solidFill>
              <a:prstDash val="lgDash"/>
              <a:round/>
            </a:ln>
          </p:spPr>
          <p:txBody>
            <a:bodyPr rtlCol="0" anchor="ctr"/>
            <a:lstStyle/>
            <a:p>
              <a:endParaRPr lang="en-US"/>
            </a:p>
          </p:txBody>
        </p:sp>
        <p:sp>
          <p:nvSpPr>
            <p:cNvPr id="15" name="Freeform: Shape 14">
              <a:extLst>
                <a:ext uri="{FF2B5EF4-FFF2-40B4-BE49-F238E27FC236}">
                  <a16:creationId xmlns:a16="http://schemas.microsoft.com/office/drawing/2014/main" id="{75B8B1EB-5E2B-472C-AE60-2EC5961F16F9}"/>
                </a:ext>
              </a:extLst>
            </p:cNvPr>
            <p:cNvSpPr/>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75000"/>
                </a:schemeClr>
              </a:solidFill>
              <a:prstDash val="lgDash"/>
              <a:round/>
            </a:ln>
          </p:spPr>
          <p:txBody>
            <a:bodyPr rtlCol="0" anchor="ctr"/>
            <a:lstStyle/>
            <a:p>
              <a:endParaRPr lang="en-US"/>
            </a:p>
          </p:txBody>
        </p:sp>
        <p:sp>
          <p:nvSpPr>
            <p:cNvPr id="16" name="Freeform: Shape 15">
              <a:extLst>
                <a:ext uri="{FF2B5EF4-FFF2-40B4-BE49-F238E27FC236}">
                  <a16:creationId xmlns:a16="http://schemas.microsoft.com/office/drawing/2014/main" id="{B4F5BD77-58D7-4B61-A666-1B4139A63A28}"/>
                </a:ext>
              </a:extLst>
            </p:cNvPr>
            <p:cNvSpPr/>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75000"/>
                </a:schemeClr>
              </a:solidFill>
              <a:prstDash val="lgDash"/>
              <a:round/>
            </a:ln>
          </p:spPr>
          <p:txBody>
            <a:bodyPr rtlCol="0" anchor="ctr"/>
            <a:lstStyle/>
            <a:p>
              <a:endParaRPr lang="en-US"/>
            </a:p>
          </p:txBody>
        </p:sp>
        <p:sp>
          <p:nvSpPr>
            <p:cNvPr id="17" name="Freeform: Shape 16">
              <a:extLst>
                <a:ext uri="{FF2B5EF4-FFF2-40B4-BE49-F238E27FC236}">
                  <a16:creationId xmlns:a16="http://schemas.microsoft.com/office/drawing/2014/main" id="{F5CBEC6B-EDB6-40B8-8771-E5AF41B8D698}"/>
                </a:ext>
              </a:extLst>
            </p:cNvPr>
            <p:cNvSpPr/>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75000"/>
                </a:schemeClr>
              </a:solidFill>
              <a:prstDash val="lgDash"/>
              <a:round/>
            </a:ln>
          </p:spPr>
          <p:txBody>
            <a:bodyPr rtlCol="0" anchor="ctr"/>
            <a:lstStyle/>
            <a:p>
              <a:endParaRPr lang="en-US"/>
            </a:p>
          </p:txBody>
        </p:sp>
        <p:sp>
          <p:nvSpPr>
            <p:cNvPr id="18" name="Freeform: Shape 17">
              <a:extLst>
                <a:ext uri="{FF2B5EF4-FFF2-40B4-BE49-F238E27FC236}">
                  <a16:creationId xmlns:a16="http://schemas.microsoft.com/office/drawing/2014/main" id="{91BD0EE8-AA47-4044-9251-9F5A4B820120}"/>
                </a:ext>
              </a:extLst>
            </p:cNvPr>
            <p:cNvSpPr/>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75000"/>
                </a:schemeClr>
              </a:solidFill>
              <a:prstDash val="lgDash"/>
              <a:round/>
            </a:ln>
          </p:spPr>
          <p:txBody>
            <a:bodyPr rtlCol="0" anchor="ctr"/>
            <a:lstStyle/>
            <a:p>
              <a:endParaRPr lang="en-US" dirty="0"/>
            </a:p>
          </p:txBody>
        </p:sp>
      </p:grpSp>
      <p:grpSp>
        <p:nvGrpSpPr>
          <p:cNvPr id="19" name="Graphic 157">
            <a:extLst>
              <a:ext uri="{FF2B5EF4-FFF2-40B4-BE49-F238E27FC236}">
                <a16:creationId xmlns:a16="http://schemas.microsoft.com/office/drawing/2014/main" id="{C3279E8D-2BAA-4CB1-834B-09FADD54DE56}"/>
              </a:ext>
            </a:extLst>
          </p:cNvPr>
          <p:cNvGrpSpPr/>
          <p:nvPr/>
        </p:nvGrpSpPr>
        <p:grpSpPr>
          <a:xfrm>
            <a:off x="8610600" y="3276600"/>
            <a:ext cx="3529260" cy="3581399"/>
            <a:chOff x="4114800" y="1423987"/>
            <a:chExt cx="3961542" cy="4007547"/>
          </a:xfrm>
          <a:noFill/>
        </p:grpSpPr>
        <p:sp>
          <p:nvSpPr>
            <p:cNvPr id="20" name="Freeform: Shape 19">
              <a:extLst>
                <a:ext uri="{FF2B5EF4-FFF2-40B4-BE49-F238E27FC236}">
                  <a16:creationId xmlns:a16="http://schemas.microsoft.com/office/drawing/2014/main" id="{3456F18E-4F61-486D-9CD6-65B30372C534}"/>
                </a:ext>
              </a:extLst>
            </p:cNvPr>
            <p:cNvSpPr/>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75000"/>
                </a:schemeClr>
              </a:solidFill>
              <a:prstDash val="lgDash"/>
              <a:round/>
            </a:ln>
          </p:spPr>
          <p:txBody>
            <a:bodyPr rtlCol="0" anchor="ctr"/>
            <a:lstStyle/>
            <a:p>
              <a:endParaRPr lang="en-US"/>
            </a:p>
          </p:txBody>
        </p:sp>
        <p:sp>
          <p:nvSpPr>
            <p:cNvPr id="21" name="Freeform: Shape 20">
              <a:extLst>
                <a:ext uri="{FF2B5EF4-FFF2-40B4-BE49-F238E27FC236}">
                  <a16:creationId xmlns:a16="http://schemas.microsoft.com/office/drawing/2014/main" id="{318DDF45-08F0-46B6-A0B7-133735C94F47}"/>
                </a:ext>
              </a:extLst>
            </p:cNvPr>
            <p:cNvSpPr/>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75000"/>
                </a:schemeClr>
              </a:solidFill>
              <a:prstDash val="lgDash"/>
              <a:round/>
            </a:ln>
          </p:spPr>
          <p:txBody>
            <a:bodyPr rtlCol="0" anchor="ctr"/>
            <a:lstStyle/>
            <a:p>
              <a:endParaRPr lang="en-US"/>
            </a:p>
          </p:txBody>
        </p:sp>
        <p:sp>
          <p:nvSpPr>
            <p:cNvPr id="22" name="Freeform: Shape 21">
              <a:extLst>
                <a:ext uri="{FF2B5EF4-FFF2-40B4-BE49-F238E27FC236}">
                  <a16:creationId xmlns:a16="http://schemas.microsoft.com/office/drawing/2014/main" id="{B9D0CC0F-710D-43F4-BC86-763767420133}"/>
                </a:ext>
              </a:extLst>
            </p:cNvPr>
            <p:cNvSpPr/>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75000"/>
                </a:schemeClr>
              </a:solidFill>
              <a:prstDash val="lgDash"/>
              <a:round/>
            </a:ln>
          </p:spPr>
          <p:txBody>
            <a:bodyPr rtlCol="0" anchor="ctr"/>
            <a:lstStyle/>
            <a:p>
              <a:endParaRPr lang="en-US"/>
            </a:p>
          </p:txBody>
        </p:sp>
        <p:sp>
          <p:nvSpPr>
            <p:cNvPr id="23" name="Freeform: Shape 22">
              <a:extLst>
                <a:ext uri="{FF2B5EF4-FFF2-40B4-BE49-F238E27FC236}">
                  <a16:creationId xmlns:a16="http://schemas.microsoft.com/office/drawing/2014/main" id="{6FB36AB6-CB81-495A-8A33-C0BCE67D6F23}"/>
                </a:ext>
              </a:extLst>
            </p:cNvPr>
            <p:cNvSpPr/>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75000"/>
                </a:schemeClr>
              </a:solidFill>
              <a:prstDash val="lgDash"/>
              <a:round/>
            </a:ln>
          </p:spPr>
          <p:txBody>
            <a:bodyPr rtlCol="0" anchor="ctr"/>
            <a:lstStyle/>
            <a:p>
              <a:endParaRPr lang="en-US"/>
            </a:p>
          </p:txBody>
        </p:sp>
        <p:sp>
          <p:nvSpPr>
            <p:cNvPr id="24" name="Freeform: Shape 23">
              <a:extLst>
                <a:ext uri="{FF2B5EF4-FFF2-40B4-BE49-F238E27FC236}">
                  <a16:creationId xmlns:a16="http://schemas.microsoft.com/office/drawing/2014/main" id="{1993F7E6-ABF6-482D-BEA5-B4E607DDB433}"/>
                </a:ext>
              </a:extLst>
            </p:cNvPr>
            <p:cNvSpPr/>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75000"/>
                </a:schemeClr>
              </a:solidFill>
              <a:prstDash val="lgDash"/>
              <a:round/>
            </a:ln>
          </p:spPr>
          <p:txBody>
            <a:bodyPr rtlCol="0" anchor="ctr"/>
            <a:lstStyle/>
            <a:p>
              <a:endParaRPr lang="en-US"/>
            </a:p>
          </p:txBody>
        </p:sp>
        <p:sp>
          <p:nvSpPr>
            <p:cNvPr id="25" name="Freeform: Shape 24">
              <a:extLst>
                <a:ext uri="{FF2B5EF4-FFF2-40B4-BE49-F238E27FC236}">
                  <a16:creationId xmlns:a16="http://schemas.microsoft.com/office/drawing/2014/main" id="{DCA0B097-C21A-40B4-95E4-2FFA9697F824}"/>
                </a:ext>
              </a:extLst>
            </p:cNvPr>
            <p:cNvSpPr/>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75000"/>
                </a:schemeClr>
              </a:solidFill>
              <a:prstDash val="lgDash"/>
              <a:round/>
            </a:ln>
          </p:spPr>
          <p:txBody>
            <a:bodyPr rtlCol="0" anchor="ctr"/>
            <a:lstStyle/>
            <a:p>
              <a:endParaRPr lang="en-US"/>
            </a:p>
          </p:txBody>
        </p:sp>
        <p:sp>
          <p:nvSpPr>
            <p:cNvPr id="26" name="Freeform: Shape 25">
              <a:extLst>
                <a:ext uri="{FF2B5EF4-FFF2-40B4-BE49-F238E27FC236}">
                  <a16:creationId xmlns:a16="http://schemas.microsoft.com/office/drawing/2014/main" id="{AB2AF0F5-7EAA-4BAB-8DE2-D84E124170FA}"/>
                </a:ext>
              </a:extLst>
            </p:cNvPr>
            <p:cNvSpPr/>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75000"/>
                </a:schemeClr>
              </a:solidFill>
              <a:prstDash val="lgDash"/>
              <a:round/>
            </a:ln>
          </p:spPr>
          <p:txBody>
            <a:bodyPr rtlCol="0" anchor="ctr"/>
            <a:lstStyle/>
            <a:p>
              <a:endParaRPr lang="en-US"/>
            </a:p>
          </p:txBody>
        </p:sp>
      </p:grpSp>
      <p:sp>
        <p:nvSpPr>
          <p:cNvPr id="2" name="Title Placeholder 1">
            <a:extLst>
              <a:ext uri="{FF2B5EF4-FFF2-40B4-BE49-F238E27FC236}">
                <a16:creationId xmlns:a16="http://schemas.microsoft.com/office/drawing/2014/main" id="{B760C036-BBCE-4F9E-AD56-DD36D4407B2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E3A5D7EC-1E6A-473F-B5A4-18CDFB6CF95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9F9981C7-34D5-49A4-949D-715FD4BD8FE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lang="en-US" sz="900" kern="1200" cap="all" spc="200" smtClean="0">
                <a:solidFill>
                  <a:schemeClr val="accent1"/>
                </a:solidFill>
                <a:latin typeface="+mn-lt"/>
                <a:ea typeface="+mn-ea"/>
                <a:cs typeface="Segoe UI Semilight" panose="020B0402040204020203" pitchFamily="34" charset="0"/>
              </a:defRPr>
            </a:lvl1pPr>
          </a:lstStyle>
          <a:p>
            <a:fld id="{0DAF61AA-5A98-4049-A93E-477E5505141A}" type="datetimeFigureOut">
              <a:rPr lang="en-US" smtClean="0"/>
              <a:pPr/>
              <a:t>1/14/21</a:t>
            </a:fld>
            <a:endParaRPr lang="en-US" dirty="0"/>
          </a:p>
        </p:txBody>
      </p:sp>
      <p:sp>
        <p:nvSpPr>
          <p:cNvPr id="5" name="Footer Placeholder 4">
            <a:extLst>
              <a:ext uri="{FF2B5EF4-FFF2-40B4-BE49-F238E27FC236}">
                <a16:creationId xmlns:a16="http://schemas.microsoft.com/office/drawing/2014/main" id="{FA85CE6E-733D-4C60-B40B-C7C10CB5AFB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lang="en-US" sz="900" kern="1200" cap="all" spc="200" dirty="0">
                <a:solidFill>
                  <a:schemeClr val="accent1"/>
                </a:solidFill>
                <a:latin typeface="+mn-lt"/>
                <a:ea typeface="+mn-ea"/>
                <a:cs typeface="Segoe UI Semilight" panose="020B0402040204020203" pitchFamily="34" charset="0"/>
              </a:defRPr>
            </a:lvl1pPr>
          </a:lstStyle>
          <a:p>
            <a:endParaRPr lang="en-US"/>
          </a:p>
        </p:txBody>
      </p:sp>
      <p:sp>
        <p:nvSpPr>
          <p:cNvPr id="6" name="Slide Number Placeholder 5">
            <a:extLst>
              <a:ext uri="{FF2B5EF4-FFF2-40B4-BE49-F238E27FC236}">
                <a16:creationId xmlns:a16="http://schemas.microsoft.com/office/drawing/2014/main" id="{92D80D8B-7909-4114-8EBA-C3086DC62B08}"/>
              </a:ext>
            </a:extLst>
          </p:cNvPr>
          <p:cNvSpPr>
            <a:spLocks noGrp="1"/>
          </p:cNvSpPr>
          <p:nvPr>
            <p:ph type="sldNum" sz="quarter" idx="4"/>
          </p:nvPr>
        </p:nvSpPr>
        <p:spPr>
          <a:xfrm>
            <a:off x="9906000" y="6356350"/>
            <a:ext cx="1447800" cy="365125"/>
          </a:xfrm>
          <a:prstGeom prst="rect">
            <a:avLst/>
          </a:prstGeom>
        </p:spPr>
        <p:txBody>
          <a:bodyPr vert="horz" lIns="91440" tIns="45720" rIns="91440" bIns="45720" rtlCol="0" anchor="ctr"/>
          <a:lstStyle>
            <a:lvl1pPr algn="r">
              <a:defRPr lang="en-US" sz="900" kern="1200" cap="all" spc="200" smtClean="0">
                <a:solidFill>
                  <a:schemeClr val="accent1"/>
                </a:solidFill>
                <a:latin typeface="+mn-lt"/>
                <a:ea typeface="+mn-ea"/>
                <a:cs typeface="Segoe UI Semilight" panose="020B0402040204020203" pitchFamily="34" charset="0"/>
              </a:defRPr>
            </a:lvl1pPr>
          </a:lstStyle>
          <a:p>
            <a:fld id="{73B850FF-6169-4056-8077-06FFA93A5366}" type="slidenum">
              <a:rPr lang="en-US" smtClean="0"/>
              <a:pPr/>
              <a:t>‹#›</a:t>
            </a:fld>
            <a:endParaRPr lang="en-US"/>
          </a:p>
        </p:txBody>
      </p:sp>
    </p:spTree>
    <p:extLst>
      <p:ext uri="{BB962C8B-B14F-4D97-AF65-F5344CB8AC3E}">
        <p14:creationId xmlns:p14="http://schemas.microsoft.com/office/powerpoint/2010/main" val="3379589032"/>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72" r:id="rId6"/>
    <p:sldLayoutId id="2147483667" r:id="rId7"/>
    <p:sldLayoutId id="2147483668" r:id="rId8"/>
    <p:sldLayoutId id="2147483669" r:id="rId9"/>
    <p:sldLayoutId id="2147483671" r:id="rId10"/>
    <p:sldLayoutId id="2147483670" r:id="rId11"/>
  </p:sldLayoutIdLst>
  <p:txStyles>
    <p:titleStyle>
      <a:lvl1pPr algn="l" defTabSz="914400" rtl="0" eaLnBrk="1" latinLnBrk="0" hangingPunct="1">
        <a:lnSpc>
          <a:spcPct val="100000"/>
        </a:lnSpc>
        <a:spcBef>
          <a:spcPct val="0"/>
        </a:spcBef>
        <a:buNone/>
        <a:defRPr sz="4400" kern="1200">
          <a:solidFill>
            <a:schemeClr val="tx2"/>
          </a:solidFill>
          <a:latin typeface="+mj-lt"/>
          <a:ea typeface="+mj-ea"/>
          <a:cs typeface="+mj-cs"/>
        </a:defRPr>
      </a:lvl1pPr>
    </p:titleStyle>
    <p:bodyStyle>
      <a:lvl1pPr marL="228600" indent="-228600" algn="l" defTabSz="914400" rtl="0" eaLnBrk="1" latinLnBrk="0" hangingPunct="1">
        <a:lnSpc>
          <a:spcPct val="110000"/>
        </a:lnSpc>
        <a:spcBef>
          <a:spcPts val="1000"/>
        </a:spcBef>
        <a:buClr>
          <a:schemeClr val="accent5"/>
        </a:buClr>
        <a:buFont typeface="Avenir Next LT Pro" panose="020B05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jp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www.linkedin.com/in/laurenschoener/" TargetMode="External"/><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hyperlink" Target="https://github.com/laurenschoener" TargetMode="External"/></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s>
</file>

<file path=ppt/slides/_rels/slide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diagramColors" Target="../diagrams/colors1.xml"/><Relationship Id="rId5" Type="http://schemas.openxmlformats.org/officeDocument/2006/relationships/diagramQuickStyle" Target="../diagrams/quickStyle1.xml"/><Relationship Id="rId10" Type="http://schemas.openxmlformats.org/officeDocument/2006/relationships/image" Target="../media/image18.png"/><Relationship Id="rId4" Type="http://schemas.openxmlformats.org/officeDocument/2006/relationships/diagramLayout" Target="../diagrams/layout1.xml"/><Relationship Id="rId9" Type="http://schemas.openxmlformats.org/officeDocument/2006/relationships/image" Target="../media/image17.png"/></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tile tx="0" ty="0" sx="100000" sy="100000" flip="none" algn="tl"/>
        </a:blip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1BC67A1-175E-439E-85E2-88911C1198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94A7B82C-30F1-42B4-BE36-3DB42DD517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3" name="Rectangle 12">
            <a:extLst>
              <a:ext uri="{FF2B5EF4-FFF2-40B4-BE49-F238E27FC236}">
                <a16:creationId xmlns:a16="http://schemas.microsoft.com/office/drawing/2014/main" id="{43CA1578-CEEB-41BB-8068-C0DA02C36C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2E2BC968-8FFF-4299-86B1-B3D72834FE47}"/>
              </a:ext>
            </a:extLst>
          </p:cNvPr>
          <p:cNvPicPr>
            <a:picLocks noChangeAspect="1"/>
          </p:cNvPicPr>
          <p:nvPr/>
        </p:nvPicPr>
        <p:blipFill rotWithShape="1">
          <a:blip r:embed="rId4">
            <a:alphaModFix amt="70000"/>
          </a:blip>
          <a:srcRect l="12893" r="1" b="1"/>
          <a:stretch/>
        </p:blipFill>
        <p:spPr>
          <a:xfrm>
            <a:off x="20" y="10"/>
            <a:ext cx="12188932" cy="6856614"/>
          </a:xfrm>
          <a:prstGeom prst="rect">
            <a:avLst/>
          </a:prstGeom>
        </p:spPr>
      </p:pic>
      <p:grpSp>
        <p:nvGrpSpPr>
          <p:cNvPr id="15" name="Top Left">
            <a:extLst>
              <a:ext uri="{FF2B5EF4-FFF2-40B4-BE49-F238E27FC236}">
                <a16:creationId xmlns:a16="http://schemas.microsoft.com/office/drawing/2014/main" id="{7DF11618-754F-4C58-94AD-F7AA3530D6A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125493" y="145598"/>
            <a:ext cx="5104732" cy="4853749"/>
            <a:chOff x="3538537" y="995362"/>
            <a:chExt cx="5104732" cy="4853749"/>
          </a:xfrm>
          <a:noFill/>
        </p:grpSpPr>
        <p:sp>
          <p:nvSpPr>
            <p:cNvPr id="16" name="Freeform: Shape 15">
              <a:extLst>
                <a:ext uri="{FF2B5EF4-FFF2-40B4-BE49-F238E27FC236}">
                  <a16:creationId xmlns:a16="http://schemas.microsoft.com/office/drawing/2014/main" id="{454C1B16-3C93-4003-88AD-F74DAD18C8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548071" y="1004887"/>
              <a:ext cx="5085197" cy="4844224"/>
            </a:xfrm>
            <a:custGeom>
              <a:avLst/>
              <a:gdLst>
                <a:gd name="connsiteX0" fmla="*/ 425663 w 5085197"/>
                <a:gd name="connsiteY0" fmla="*/ 0 h 4844224"/>
                <a:gd name="connsiteX1" fmla="*/ 277263 w 5085197"/>
                <a:gd name="connsiteY1" fmla="*/ 200882 h 4844224"/>
                <a:gd name="connsiteX2" fmla="*/ 155629 w 5085197"/>
                <a:gd name="connsiteY2" fmla="*/ 472154 h 4844224"/>
                <a:gd name="connsiteX3" fmla="*/ 55998 w 5085197"/>
                <a:gd name="connsiteY3" fmla="*/ 785336 h 4844224"/>
                <a:gd name="connsiteX4" fmla="*/ 6182 w 5085197"/>
                <a:gd name="connsiteY4" fmla="*/ 1154335 h 4844224"/>
                <a:gd name="connsiteX5" fmla="*/ 6182 w 5085197"/>
                <a:gd name="connsiteY5" fmla="*/ 1577245 h 4844224"/>
                <a:gd name="connsiteX6" fmla="*/ 59998 w 5085197"/>
                <a:gd name="connsiteY6" fmla="*/ 1960245 h 4844224"/>
                <a:gd name="connsiteX7" fmla="*/ 187633 w 5085197"/>
                <a:gd name="connsiteY7" fmla="*/ 2261426 h 4844224"/>
                <a:gd name="connsiteX8" fmla="*/ 365084 w 5085197"/>
                <a:gd name="connsiteY8" fmla="*/ 2474881 h 4844224"/>
                <a:gd name="connsiteX9" fmla="*/ 642261 w 5085197"/>
                <a:gd name="connsiteY9" fmla="*/ 2658428 h 4844224"/>
                <a:gd name="connsiteX10" fmla="*/ 965254 w 5085197"/>
                <a:gd name="connsiteY10" fmla="*/ 2770156 h 4844224"/>
                <a:gd name="connsiteX11" fmla="*/ 1312155 w 5085197"/>
                <a:gd name="connsiteY11" fmla="*/ 2812066 h 4844224"/>
                <a:gd name="connsiteX12" fmla="*/ 1493606 w 5085197"/>
                <a:gd name="connsiteY12" fmla="*/ 2877884 h 4844224"/>
                <a:gd name="connsiteX13" fmla="*/ 1700965 w 5085197"/>
                <a:gd name="connsiteY13" fmla="*/ 3085338 h 4844224"/>
                <a:gd name="connsiteX14" fmla="*/ 1856508 w 5085197"/>
                <a:gd name="connsiteY14" fmla="*/ 3320701 h 4844224"/>
                <a:gd name="connsiteX15" fmla="*/ 1968141 w 5085197"/>
                <a:gd name="connsiteY15" fmla="*/ 3460337 h 4844224"/>
                <a:gd name="connsiteX16" fmla="*/ 2147593 w 5085197"/>
                <a:gd name="connsiteY16" fmla="*/ 3544157 h 4844224"/>
                <a:gd name="connsiteX17" fmla="*/ 2492493 w 5085197"/>
                <a:gd name="connsiteY17" fmla="*/ 3544157 h 4844224"/>
                <a:gd name="connsiteX18" fmla="*/ 2729760 w 5085197"/>
                <a:gd name="connsiteY18" fmla="*/ 3544157 h 4844224"/>
                <a:gd name="connsiteX19" fmla="*/ 2865301 w 5085197"/>
                <a:gd name="connsiteY19" fmla="*/ 3627978 h 4844224"/>
                <a:gd name="connsiteX20" fmla="*/ 2984935 w 5085197"/>
                <a:gd name="connsiteY20" fmla="*/ 3773615 h 4844224"/>
                <a:gd name="connsiteX21" fmla="*/ 3126477 w 5085197"/>
                <a:gd name="connsiteY21" fmla="*/ 3995071 h 4844224"/>
                <a:gd name="connsiteX22" fmla="*/ 3293926 w 5085197"/>
                <a:gd name="connsiteY22" fmla="*/ 4348163 h 4844224"/>
                <a:gd name="connsiteX23" fmla="*/ 3445469 w 5085197"/>
                <a:gd name="connsiteY23" fmla="*/ 4623435 h 4844224"/>
                <a:gd name="connsiteX24" fmla="*/ 3549196 w 5085197"/>
                <a:gd name="connsiteY24" fmla="*/ 4727163 h 4844224"/>
                <a:gd name="connsiteX25" fmla="*/ 3953913 w 5085197"/>
                <a:gd name="connsiteY25" fmla="*/ 4773073 h 4844224"/>
                <a:gd name="connsiteX26" fmla="*/ 4406542 w 5085197"/>
                <a:gd name="connsiteY26" fmla="*/ 4729163 h 4844224"/>
                <a:gd name="connsiteX27" fmla="*/ 4573991 w 5085197"/>
                <a:gd name="connsiteY27" fmla="*/ 4709256 h 4844224"/>
                <a:gd name="connsiteX28" fmla="*/ 5085198 w 5085197"/>
                <a:gd name="connsiteY28" fmla="*/ 4844225 h 4844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085197" h="4844224">
                  <a:moveTo>
                    <a:pt x="425663" y="0"/>
                  </a:moveTo>
                  <a:cubicBezTo>
                    <a:pt x="425663" y="0"/>
                    <a:pt x="309172" y="142875"/>
                    <a:pt x="277263" y="200882"/>
                  </a:cubicBezTo>
                  <a:cubicBezTo>
                    <a:pt x="229448" y="287846"/>
                    <a:pt x="191253" y="379571"/>
                    <a:pt x="155629" y="472154"/>
                  </a:cubicBezTo>
                  <a:cubicBezTo>
                    <a:pt x="116291" y="574548"/>
                    <a:pt x="80953" y="678561"/>
                    <a:pt x="55998" y="785336"/>
                  </a:cubicBezTo>
                  <a:cubicBezTo>
                    <a:pt x="27804" y="906399"/>
                    <a:pt x="13707" y="1030224"/>
                    <a:pt x="6182" y="1154335"/>
                  </a:cubicBezTo>
                  <a:cubicBezTo>
                    <a:pt x="-2391" y="1295114"/>
                    <a:pt x="-1724" y="1436370"/>
                    <a:pt x="6182" y="1577245"/>
                  </a:cubicBezTo>
                  <a:cubicBezTo>
                    <a:pt x="13421" y="1706309"/>
                    <a:pt x="26851" y="1835372"/>
                    <a:pt x="59998" y="1960245"/>
                  </a:cubicBezTo>
                  <a:cubicBezTo>
                    <a:pt x="88097" y="2066258"/>
                    <a:pt x="130007" y="2168176"/>
                    <a:pt x="187633" y="2261426"/>
                  </a:cubicBezTo>
                  <a:cubicBezTo>
                    <a:pt x="236496" y="2340578"/>
                    <a:pt x="296028" y="2412587"/>
                    <a:pt x="365084" y="2474881"/>
                  </a:cubicBezTo>
                  <a:cubicBezTo>
                    <a:pt x="447761" y="2549366"/>
                    <a:pt x="542439" y="2609088"/>
                    <a:pt x="642261" y="2658428"/>
                  </a:cubicBezTo>
                  <a:cubicBezTo>
                    <a:pt x="744941" y="2709196"/>
                    <a:pt x="852573" y="2749963"/>
                    <a:pt x="965254" y="2770156"/>
                  </a:cubicBezTo>
                  <a:cubicBezTo>
                    <a:pt x="1080030" y="2790635"/>
                    <a:pt x="1197664" y="2789778"/>
                    <a:pt x="1312155" y="2812066"/>
                  </a:cubicBezTo>
                  <a:cubicBezTo>
                    <a:pt x="1375877" y="2824448"/>
                    <a:pt x="1437980" y="2844641"/>
                    <a:pt x="1493606" y="2877884"/>
                  </a:cubicBezTo>
                  <a:cubicBezTo>
                    <a:pt x="1578283" y="2928366"/>
                    <a:pt x="1643053" y="3005138"/>
                    <a:pt x="1700965" y="3085338"/>
                  </a:cubicBezTo>
                  <a:cubicBezTo>
                    <a:pt x="1756020" y="3161538"/>
                    <a:pt x="1805645" y="3241548"/>
                    <a:pt x="1856508" y="3320701"/>
                  </a:cubicBezTo>
                  <a:cubicBezTo>
                    <a:pt x="1888893" y="3371183"/>
                    <a:pt x="1922707" y="3421380"/>
                    <a:pt x="1968141" y="3460337"/>
                  </a:cubicBezTo>
                  <a:cubicBezTo>
                    <a:pt x="2019005" y="3503962"/>
                    <a:pt x="2082060" y="3529679"/>
                    <a:pt x="2147593" y="3544157"/>
                  </a:cubicBezTo>
                  <a:cubicBezTo>
                    <a:pt x="2260559" y="3569018"/>
                    <a:pt x="2377526" y="3558445"/>
                    <a:pt x="2492493" y="3544157"/>
                  </a:cubicBezTo>
                  <a:cubicBezTo>
                    <a:pt x="2572122" y="3534251"/>
                    <a:pt x="2653370" y="3521012"/>
                    <a:pt x="2729760" y="3544157"/>
                  </a:cubicBezTo>
                  <a:cubicBezTo>
                    <a:pt x="2781291" y="3559778"/>
                    <a:pt x="2826249" y="3590735"/>
                    <a:pt x="2865301" y="3627978"/>
                  </a:cubicBezTo>
                  <a:cubicBezTo>
                    <a:pt x="2910831" y="3671411"/>
                    <a:pt x="2948550" y="3722180"/>
                    <a:pt x="2984935" y="3773615"/>
                  </a:cubicBezTo>
                  <a:cubicBezTo>
                    <a:pt x="3035608" y="3845147"/>
                    <a:pt x="3084471" y="3918109"/>
                    <a:pt x="3126477" y="3995071"/>
                  </a:cubicBezTo>
                  <a:cubicBezTo>
                    <a:pt x="3188961" y="4109371"/>
                    <a:pt x="3239729" y="4229576"/>
                    <a:pt x="3293926" y="4348163"/>
                  </a:cubicBezTo>
                  <a:cubicBezTo>
                    <a:pt x="3337646" y="4443698"/>
                    <a:pt x="3384318" y="4538187"/>
                    <a:pt x="3445469" y="4623435"/>
                  </a:cubicBezTo>
                  <a:cubicBezTo>
                    <a:pt x="3474330" y="4663631"/>
                    <a:pt x="3507858" y="4700207"/>
                    <a:pt x="3549196" y="4727163"/>
                  </a:cubicBezTo>
                  <a:cubicBezTo>
                    <a:pt x="3665401" y="4802886"/>
                    <a:pt x="3813896" y="4783931"/>
                    <a:pt x="3953913" y="4773073"/>
                  </a:cubicBezTo>
                  <a:cubicBezTo>
                    <a:pt x="4105170" y="4761262"/>
                    <a:pt x="4256904" y="4753928"/>
                    <a:pt x="4406542" y="4729163"/>
                  </a:cubicBezTo>
                  <a:cubicBezTo>
                    <a:pt x="4462168" y="4720019"/>
                    <a:pt x="4517698" y="4709256"/>
                    <a:pt x="4573991" y="4709256"/>
                  </a:cubicBezTo>
                  <a:cubicBezTo>
                    <a:pt x="4675813" y="4709065"/>
                    <a:pt x="4891841" y="4844225"/>
                    <a:pt x="5085198" y="4844225"/>
                  </a:cubicBezTo>
                </a:path>
              </a:pathLst>
            </a:custGeom>
            <a:noFill/>
            <a:ln w="9525" cap="rnd">
              <a:solidFill>
                <a:schemeClr val="bg2">
                  <a:alpha val="25000"/>
                </a:schemeClr>
              </a:solidFill>
              <a:prstDash val="lgDash"/>
              <a:round/>
            </a:ln>
          </p:spPr>
          <p:txBody>
            <a:bodyPr rtlCol="0" anchor="ctr"/>
            <a:lstStyle/>
            <a:p>
              <a:endParaRPr lang="en-US"/>
            </a:p>
          </p:txBody>
        </p:sp>
        <p:sp>
          <p:nvSpPr>
            <p:cNvPr id="17" name="Freeform: Shape 16">
              <a:extLst>
                <a:ext uri="{FF2B5EF4-FFF2-40B4-BE49-F238E27FC236}">
                  <a16:creationId xmlns:a16="http://schemas.microsoft.com/office/drawing/2014/main" id="{2E65E8AD-ED51-4874-AABA-DDA0C15978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22792" y="1004887"/>
              <a:ext cx="5010476" cy="4649438"/>
            </a:xfrm>
            <a:custGeom>
              <a:avLst/>
              <a:gdLst>
                <a:gd name="connsiteX0" fmla="*/ 454193 w 5010476"/>
                <a:gd name="connsiteY0" fmla="*/ 0 h 4649438"/>
                <a:gd name="connsiteX1" fmla="*/ 352085 w 5010476"/>
                <a:gd name="connsiteY1" fmla="*/ 92869 h 4649438"/>
                <a:gd name="connsiteX2" fmla="*/ 242452 w 5010476"/>
                <a:gd name="connsiteY2" fmla="*/ 260414 h 4649438"/>
                <a:gd name="connsiteX3" fmla="*/ 130819 w 5010476"/>
                <a:gd name="connsiteY3" fmla="*/ 535686 h 4649438"/>
                <a:gd name="connsiteX4" fmla="*/ 57000 w 5010476"/>
                <a:gd name="connsiteY4" fmla="*/ 761143 h 4649438"/>
                <a:gd name="connsiteX5" fmla="*/ 3184 w 5010476"/>
                <a:gd name="connsiteY5" fmla="*/ 1140143 h 4649438"/>
                <a:gd name="connsiteX6" fmla="*/ 3184 w 5010476"/>
                <a:gd name="connsiteY6" fmla="*/ 1439704 h 4649438"/>
                <a:gd name="connsiteX7" fmla="*/ 60524 w 5010476"/>
                <a:gd name="connsiteY7" fmla="*/ 1905953 h 4649438"/>
                <a:gd name="connsiteX8" fmla="*/ 213686 w 5010476"/>
                <a:gd name="connsiteY8" fmla="*/ 2269808 h 4649438"/>
                <a:gd name="connsiteX9" fmla="*/ 373325 w 5010476"/>
                <a:gd name="connsiteY9" fmla="*/ 2455926 h 4649438"/>
                <a:gd name="connsiteX10" fmla="*/ 644502 w 5010476"/>
                <a:gd name="connsiteY10" fmla="*/ 2625662 h 4649438"/>
                <a:gd name="connsiteX11" fmla="*/ 902915 w 5010476"/>
                <a:gd name="connsiteY11" fmla="*/ 2697195 h 4649438"/>
                <a:gd name="connsiteX12" fmla="*/ 1224860 w 5010476"/>
                <a:gd name="connsiteY12" fmla="*/ 2719102 h 4649438"/>
                <a:gd name="connsiteX13" fmla="*/ 1430315 w 5010476"/>
                <a:gd name="connsiteY13" fmla="*/ 2731008 h 4649438"/>
                <a:gd name="connsiteX14" fmla="*/ 1652914 w 5010476"/>
                <a:gd name="connsiteY14" fmla="*/ 2852642 h 4649438"/>
                <a:gd name="connsiteX15" fmla="*/ 1739306 w 5010476"/>
                <a:gd name="connsiteY15" fmla="*/ 2985611 h 4649438"/>
                <a:gd name="connsiteX16" fmla="*/ 1848938 w 5010476"/>
                <a:gd name="connsiteY16" fmla="*/ 3155156 h 4649438"/>
                <a:gd name="connsiteX17" fmla="*/ 2015054 w 5010476"/>
                <a:gd name="connsiteY17" fmla="*/ 3294793 h 4649438"/>
                <a:gd name="connsiteX18" fmla="*/ 2231082 w 5010476"/>
                <a:gd name="connsiteY18" fmla="*/ 3336322 h 4649438"/>
                <a:gd name="connsiteX19" fmla="*/ 2427106 w 5010476"/>
                <a:gd name="connsiteY19" fmla="*/ 3278124 h 4649438"/>
                <a:gd name="connsiteX20" fmla="*/ 2531786 w 5010476"/>
                <a:gd name="connsiteY20" fmla="*/ 3151823 h 4649438"/>
                <a:gd name="connsiteX21" fmla="*/ 2520165 w 5010476"/>
                <a:gd name="connsiteY21" fmla="*/ 2907411 h 4649438"/>
                <a:gd name="connsiteX22" fmla="*/ 2481970 w 5010476"/>
                <a:gd name="connsiteY22" fmla="*/ 2648045 h 4649438"/>
                <a:gd name="connsiteX23" fmla="*/ 2458729 w 5010476"/>
                <a:gd name="connsiteY23" fmla="*/ 2513362 h 4649438"/>
                <a:gd name="connsiteX24" fmla="*/ 2458729 w 5010476"/>
                <a:gd name="connsiteY24" fmla="*/ 2408587 h 4649438"/>
                <a:gd name="connsiteX25" fmla="*/ 2581697 w 5010476"/>
                <a:gd name="connsiteY25" fmla="*/ 2310479 h 4649438"/>
                <a:gd name="connsiteX26" fmla="*/ 2762767 w 5010476"/>
                <a:gd name="connsiteY26" fmla="*/ 2325434 h 4649438"/>
                <a:gd name="connsiteX27" fmla="*/ 2872400 w 5010476"/>
                <a:gd name="connsiteY27" fmla="*/ 2410206 h 4649438"/>
                <a:gd name="connsiteX28" fmla="*/ 2925549 w 5010476"/>
                <a:gd name="connsiteY28" fmla="*/ 2637949 h 4649438"/>
                <a:gd name="connsiteX29" fmla="*/ 2820869 w 5010476"/>
                <a:gd name="connsiteY29" fmla="*/ 2968752 h 4649438"/>
                <a:gd name="connsiteX30" fmla="*/ 2789342 w 5010476"/>
                <a:gd name="connsiteY30" fmla="*/ 3194876 h 4649438"/>
                <a:gd name="connsiteX31" fmla="*/ 2889069 w 5010476"/>
                <a:gd name="connsiteY31" fmla="*/ 3447574 h 4649438"/>
                <a:gd name="connsiteX32" fmla="*/ 3070139 w 5010476"/>
                <a:gd name="connsiteY32" fmla="*/ 3783330 h 4649438"/>
                <a:gd name="connsiteX33" fmla="*/ 3181486 w 5010476"/>
                <a:gd name="connsiteY33" fmla="*/ 4014407 h 4649438"/>
                <a:gd name="connsiteX34" fmla="*/ 3351888 w 5010476"/>
                <a:gd name="connsiteY34" fmla="*/ 4312539 h 4649438"/>
                <a:gd name="connsiteX35" fmla="*/ 3512194 w 5010476"/>
                <a:gd name="connsiteY35" fmla="*/ 4504087 h 4649438"/>
                <a:gd name="connsiteX36" fmla="*/ 3670119 w 5010476"/>
                <a:gd name="connsiteY36" fmla="*/ 4595051 h 4649438"/>
                <a:gd name="connsiteX37" fmla="*/ 3909386 w 5010476"/>
                <a:gd name="connsiteY37" fmla="*/ 4623816 h 4649438"/>
                <a:gd name="connsiteX38" fmla="*/ 4136653 w 5010476"/>
                <a:gd name="connsiteY38" fmla="*/ 4623816 h 4649438"/>
                <a:gd name="connsiteX39" fmla="*/ 4435071 w 5010476"/>
                <a:gd name="connsiteY39" fmla="*/ 4599432 h 4649438"/>
                <a:gd name="connsiteX40" fmla="*/ 4562992 w 5010476"/>
                <a:gd name="connsiteY40" fmla="*/ 4599432 h 4649438"/>
                <a:gd name="connsiteX41" fmla="*/ 5010477 w 5010476"/>
                <a:gd name="connsiteY41" fmla="*/ 4649439 h 4649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5010476" h="4649438">
                  <a:moveTo>
                    <a:pt x="454193" y="0"/>
                  </a:moveTo>
                  <a:cubicBezTo>
                    <a:pt x="448478" y="9811"/>
                    <a:pt x="357800" y="83153"/>
                    <a:pt x="352085" y="92869"/>
                  </a:cubicBezTo>
                  <a:cubicBezTo>
                    <a:pt x="318271" y="150495"/>
                    <a:pt x="275694" y="202597"/>
                    <a:pt x="242452" y="260414"/>
                  </a:cubicBezTo>
                  <a:cubicBezTo>
                    <a:pt x="192922" y="346424"/>
                    <a:pt x="162632" y="441484"/>
                    <a:pt x="130819" y="535686"/>
                  </a:cubicBezTo>
                  <a:cubicBezTo>
                    <a:pt x="105482" y="610648"/>
                    <a:pt x="77574" y="684752"/>
                    <a:pt x="57000" y="761143"/>
                  </a:cubicBezTo>
                  <a:cubicBezTo>
                    <a:pt x="23853" y="884682"/>
                    <a:pt x="8994" y="1012222"/>
                    <a:pt x="3184" y="1140143"/>
                  </a:cubicBezTo>
                  <a:cubicBezTo>
                    <a:pt x="-1388" y="1239964"/>
                    <a:pt x="-721" y="1339882"/>
                    <a:pt x="3184" y="1439704"/>
                  </a:cubicBezTo>
                  <a:cubicBezTo>
                    <a:pt x="9280" y="1596676"/>
                    <a:pt x="22805" y="1753553"/>
                    <a:pt x="60524" y="1905953"/>
                  </a:cubicBezTo>
                  <a:cubicBezTo>
                    <a:pt x="92433" y="2034635"/>
                    <a:pt x="141106" y="2158937"/>
                    <a:pt x="213686" y="2269808"/>
                  </a:cubicBezTo>
                  <a:cubicBezTo>
                    <a:pt x="258644" y="2338483"/>
                    <a:pt x="312080" y="2401253"/>
                    <a:pt x="373325" y="2455926"/>
                  </a:cubicBezTo>
                  <a:cubicBezTo>
                    <a:pt x="453431" y="2527459"/>
                    <a:pt x="545252" y="2584514"/>
                    <a:pt x="644502" y="2625662"/>
                  </a:cubicBezTo>
                  <a:cubicBezTo>
                    <a:pt x="727370" y="2660047"/>
                    <a:pt x="814428" y="2683002"/>
                    <a:pt x="902915" y="2697195"/>
                  </a:cubicBezTo>
                  <a:cubicBezTo>
                    <a:pt x="1009310" y="2714244"/>
                    <a:pt x="1117133" y="2718911"/>
                    <a:pt x="1224860" y="2719102"/>
                  </a:cubicBezTo>
                  <a:cubicBezTo>
                    <a:pt x="1293726" y="2719292"/>
                    <a:pt x="1362878" y="2717673"/>
                    <a:pt x="1430315" y="2731008"/>
                  </a:cubicBezTo>
                  <a:cubicBezTo>
                    <a:pt x="1515563" y="2747867"/>
                    <a:pt x="1595383" y="2787872"/>
                    <a:pt x="1652914" y="2852642"/>
                  </a:cubicBezTo>
                  <a:cubicBezTo>
                    <a:pt x="1688061" y="2892266"/>
                    <a:pt x="1713398" y="2939320"/>
                    <a:pt x="1739306" y="2985611"/>
                  </a:cubicBezTo>
                  <a:cubicBezTo>
                    <a:pt x="1772167" y="3044476"/>
                    <a:pt x="1806743" y="3102578"/>
                    <a:pt x="1848938" y="3155156"/>
                  </a:cubicBezTo>
                  <a:cubicBezTo>
                    <a:pt x="1894754" y="3212306"/>
                    <a:pt x="1949427" y="3262503"/>
                    <a:pt x="2015054" y="3294793"/>
                  </a:cubicBezTo>
                  <a:cubicBezTo>
                    <a:pt x="2081825" y="3327749"/>
                    <a:pt x="2156596" y="3340037"/>
                    <a:pt x="2231082" y="3336322"/>
                  </a:cubicBezTo>
                  <a:cubicBezTo>
                    <a:pt x="2300423" y="3332893"/>
                    <a:pt x="2368813" y="3315557"/>
                    <a:pt x="2427106" y="3278124"/>
                  </a:cubicBezTo>
                  <a:cubicBezTo>
                    <a:pt x="2474541" y="3247644"/>
                    <a:pt x="2513403" y="3204877"/>
                    <a:pt x="2531786" y="3151823"/>
                  </a:cubicBezTo>
                  <a:cubicBezTo>
                    <a:pt x="2558837" y="3073622"/>
                    <a:pt x="2535691" y="2989707"/>
                    <a:pt x="2520165" y="2907411"/>
                  </a:cubicBezTo>
                  <a:cubicBezTo>
                    <a:pt x="2503973" y="2821496"/>
                    <a:pt x="2495781" y="2734342"/>
                    <a:pt x="2481970" y="2648045"/>
                  </a:cubicBezTo>
                  <a:cubicBezTo>
                    <a:pt x="2474731" y="2603087"/>
                    <a:pt x="2466159" y="2558320"/>
                    <a:pt x="2458729" y="2513362"/>
                  </a:cubicBezTo>
                  <a:cubicBezTo>
                    <a:pt x="2452919" y="2478310"/>
                    <a:pt x="2447870" y="2442305"/>
                    <a:pt x="2458729" y="2408587"/>
                  </a:cubicBezTo>
                  <a:cubicBezTo>
                    <a:pt x="2475779" y="2355628"/>
                    <a:pt x="2527119" y="2324481"/>
                    <a:pt x="2581697" y="2310479"/>
                  </a:cubicBezTo>
                  <a:cubicBezTo>
                    <a:pt x="2641990" y="2295049"/>
                    <a:pt x="2705617" y="2300954"/>
                    <a:pt x="2762767" y="2325434"/>
                  </a:cubicBezTo>
                  <a:cubicBezTo>
                    <a:pt x="2806011" y="2343912"/>
                    <a:pt x="2844206" y="2372582"/>
                    <a:pt x="2872400" y="2410206"/>
                  </a:cubicBezTo>
                  <a:cubicBezTo>
                    <a:pt x="2920787" y="2474595"/>
                    <a:pt x="2933931" y="2557463"/>
                    <a:pt x="2925549" y="2637949"/>
                  </a:cubicBezTo>
                  <a:cubicBezTo>
                    <a:pt x="2913548" y="2753392"/>
                    <a:pt x="2857636" y="2858262"/>
                    <a:pt x="2820869" y="2968752"/>
                  </a:cubicBezTo>
                  <a:cubicBezTo>
                    <a:pt x="2796486" y="3041904"/>
                    <a:pt x="2780388" y="3118390"/>
                    <a:pt x="2789342" y="3194876"/>
                  </a:cubicBezTo>
                  <a:cubicBezTo>
                    <a:pt x="2799914" y="3285554"/>
                    <a:pt x="2844587" y="3367373"/>
                    <a:pt x="2889069" y="3447574"/>
                  </a:cubicBezTo>
                  <a:cubicBezTo>
                    <a:pt x="2950695" y="3558826"/>
                    <a:pt x="3013560" y="3669506"/>
                    <a:pt x="3070139" y="3783330"/>
                  </a:cubicBezTo>
                  <a:cubicBezTo>
                    <a:pt x="3108239" y="3859911"/>
                    <a:pt x="3143481" y="3937826"/>
                    <a:pt x="3181486" y="4014407"/>
                  </a:cubicBezTo>
                  <a:cubicBezTo>
                    <a:pt x="3232445" y="4116991"/>
                    <a:pt x="3288452" y="4217099"/>
                    <a:pt x="3351888" y="4312539"/>
                  </a:cubicBezTo>
                  <a:cubicBezTo>
                    <a:pt x="3398180" y="4382262"/>
                    <a:pt x="3448567" y="4449795"/>
                    <a:pt x="3512194" y="4504087"/>
                  </a:cubicBezTo>
                  <a:cubicBezTo>
                    <a:pt x="3558867" y="4543901"/>
                    <a:pt x="3611826" y="4575906"/>
                    <a:pt x="3670119" y="4595051"/>
                  </a:cubicBezTo>
                  <a:cubicBezTo>
                    <a:pt x="3746795" y="4620292"/>
                    <a:pt x="3828519" y="4621911"/>
                    <a:pt x="3909386" y="4623816"/>
                  </a:cubicBezTo>
                  <a:cubicBezTo>
                    <a:pt x="3985205" y="4625531"/>
                    <a:pt x="4061025" y="4627436"/>
                    <a:pt x="4136653" y="4623816"/>
                  </a:cubicBezTo>
                  <a:cubicBezTo>
                    <a:pt x="4236380" y="4619054"/>
                    <a:pt x="4335345" y="4605052"/>
                    <a:pt x="4435071" y="4599432"/>
                  </a:cubicBezTo>
                  <a:cubicBezTo>
                    <a:pt x="4477648" y="4597051"/>
                    <a:pt x="4520415" y="4596194"/>
                    <a:pt x="4562992" y="4599432"/>
                  </a:cubicBezTo>
                  <a:cubicBezTo>
                    <a:pt x="4649765" y="4606005"/>
                    <a:pt x="4925799" y="4629150"/>
                    <a:pt x="5010477" y="4649439"/>
                  </a:cubicBezTo>
                </a:path>
              </a:pathLst>
            </a:custGeom>
            <a:noFill/>
            <a:ln w="9525" cap="rnd">
              <a:solidFill>
                <a:schemeClr val="bg2">
                  <a:alpha val="25000"/>
                </a:schemeClr>
              </a:solidFill>
              <a:prstDash val="lgDash"/>
              <a:round/>
            </a:ln>
          </p:spPr>
          <p:txBody>
            <a:bodyPr rtlCol="0" anchor="ctr"/>
            <a:lstStyle/>
            <a:p>
              <a:endParaRPr lang="en-US"/>
            </a:p>
          </p:txBody>
        </p:sp>
        <p:sp>
          <p:nvSpPr>
            <p:cNvPr id="18" name="Freeform: Shape 17">
              <a:extLst>
                <a:ext uri="{FF2B5EF4-FFF2-40B4-BE49-F238E27FC236}">
                  <a16:creationId xmlns:a16="http://schemas.microsoft.com/office/drawing/2014/main" id="{78E5C306-3C29-4BD3-97E1-DCA86FF3E0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699586" y="1004887"/>
              <a:ext cx="4933777" cy="4552473"/>
            </a:xfrm>
            <a:custGeom>
              <a:avLst/>
              <a:gdLst>
                <a:gd name="connsiteX0" fmla="*/ 4933778 w 4933777"/>
                <a:gd name="connsiteY0" fmla="*/ 4552474 h 4552473"/>
                <a:gd name="connsiteX1" fmla="*/ 4020997 w 4933777"/>
                <a:gd name="connsiteY1" fmla="*/ 4493324 h 4552473"/>
                <a:gd name="connsiteX2" fmla="*/ 3777538 w 4933777"/>
                <a:gd name="connsiteY2" fmla="*/ 4468273 h 4552473"/>
                <a:gd name="connsiteX3" fmla="*/ 3411207 w 4933777"/>
                <a:gd name="connsiteY3" fmla="*/ 4277868 h 4552473"/>
                <a:gd name="connsiteX4" fmla="*/ 3215944 w 4933777"/>
                <a:gd name="connsiteY4" fmla="*/ 3958971 h 4552473"/>
                <a:gd name="connsiteX5" fmla="*/ 3056400 w 4933777"/>
                <a:gd name="connsiteY5" fmla="*/ 3618548 h 4552473"/>
                <a:gd name="connsiteX6" fmla="*/ 2963341 w 4933777"/>
                <a:gd name="connsiteY6" fmla="*/ 3314319 h 4552473"/>
                <a:gd name="connsiteX7" fmla="*/ 3029825 w 4933777"/>
                <a:gd name="connsiteY7" fmla="*/ 2870454 h 4552473"/>
                <a:gd name="connsiteX8" fmla="*/ 3094595 w 4933777"/>
                <a:gd name="connsiteY8" fmla="*/ 2449830 h 4552473"/>
                <a:gd name="connsiteX9" fmla="*/ 2979915 w 4933777"/>
                <a:gd name="connsiteY9" fmla="*/ 2245328 h 4552473"/>
                <a:gd name="connsiteX10" fmla="*/ 2843707 w 4933777"/>
                <a:gd name="connsiteY10" fmla="*/ 2162175 h 4552473"/>
                <a:gd name="connsiteX11" fmla="*/ 2529668 w 4933777"/>
                <a:gd name="connsiteY11" fmla="*/ 2080736 h 4552473"/>
                <a:gd name="connsiteX12" fmla="*/ 2336977 w 4933777"/>
                <a:gd name="connsiteY12" fmla="*/ 2125599 h 4552473"/>
                <a:gd name="connsiteX13" fmla="*/ 2044559 w 4933777"/>
                <a:gd name="connsiteY13" fmla="*/ 2271903 h 4552473"/>
                <a:gd name="connsiteX14" fmla="*/ 2007317 w 4933777"/>
                <a:gd name="connsiteY14" fmla="*/ 2312099 h 4552473"/>
                <a:gd name="connsiteX15" fmla="*/ 1999030 w 4933777"/>
                <a:gd name="connsiteY15" fmla="*/ 2371916 h 4552473"/>
                <a:gd name="connsiteX16" fmla="*/ 2129427 w 4933777"/>
                <a:gd name="connsiteY16" fmla="*/ 2502408 h 4552473"/>
                <a:gd name="connsiteX17" fmla="*/ 2226582 w 4933777"/>
                <a:gd name="connsiteY17" fmla="*/ 2627948 h 4552473"/>
                <a:gd name="connsiteX18" fmla="*/ 2273064 w 4933777"/>
                <a:gd name="connsiteY18" fmla="*/ 2782538 h 4552473"/>
                <a:gd name="connsiteX19" fmla="*/ 2203246 w 4933777"/>
                <a:gd name="connsiteY19" fmla="*/ 2993612 h 4552473"/>
                <a:gd name="connsiteX20" fmla="*/ 2115140 w 4933777"/>
                <a:gd name="connsiteY20" fmla="*/ 3048476 h 4552473"/>
                <a:gd name="connsiteX21" fmla="*/ 1952262 w 4933777"/>
                <a:gd name="connsiteY21" fmla="*/ 3025235 h 4552473"/>
                <a:gd name="connsiteX22" fmla="*/ 1801100 w 4933777"/>
                <a:gd name="connsiteY22" fmla="*/ 2888933 h 4552473"/>
                <a:gd name="connsiteX23" fmla="*/ 1722995 w 4933777"/>
                <a:gd name="connsiteY23" fmla="*/ 2689479 h 4552473"/>
                <a:gd name="connsiteX24" fmla="*/ 1653177 w 4933777"/>
                <a:gd name="connsiteY24" fmla="*/ 2574798 h 4552473"/>
                <a:gd name="connsiteX25" fmla="*/ 1500301 w 4933777"/>
                <a:gd name="connsiteY25" fmla="*/ 2531555 h 4552473"/>
                <a:gd name="connsiteX26" fmla="*/ 1364093 w 4933777"/>
                <a:gd name="connsiteY26" fmla="*/ 2583085 h 4552473"/>
                <a:gd name="connsiteX27" fmla="*/ 1191310 w 4933777"/>
                <a:gd name="connsiteY27" fmla="*/ 2618041 h 4552473"/>
                <a:gd name="connsiteX28" fmla="*/ 759351 w 4933777"/>
                <a:gd name="connsiteY28" fmla="*/ 2618041 h 4552473"/>
                <a:gd name="connsiteX29" fmla="*/ 506843 w 4933777"/>
                <a:gd name="connsiteY29" fmla="*/ 2521649 h 4552473"/>
                <a:gd name="connsiteX30" fmla="*/ 290816 w 4933777"/>
                <a:gd name="connsiteY30" fmla="*/ 2343817 h 4552473"/>
                <a:gd name="connsiteX31" fmla="*/ 126320 w 4933777"/>
                <a:gd name="connsiteY31" fmla="*/ 2062925 h 4552473"/>
                <a:gd name="connsiteX32" fmla="*/ 24021 w 4933777"/>
                <a:gd name="connsiteY32" fmla="*/ 1594295 h 4552473"/>
                <a:gd name="connsiteX33" fmla="*/ 1066 w 4933777"/>
                <a:gd name="connsiteY33" fmla="*/ 1140428 h 4552473"/>
                <a:gd name="connsiteX34" fmla="*/ 87172 w 4933777"/>
                <a:gd name="connsiteY34" fmla="*/ 617601 h 4552473"/>
                <a:gd name="connsiteX35" fmla="*/ 256526 w 4933777"/>
                <a:gd name="connsiteY35" fmla="*/ 249936 h 4552473"/>
                <a:gd name="connsiteX36" fmla="*/ 461504 w 4933777"/>
                <a:gd name="connsiteY36" fmla="*/ 0 h 4552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933777" h="4552473">
                  <a:moveTo>
                    <a:pt x="4933778" y="4552474"/>
                  </a:moveTo>
                  <a:cubicBezTo>
                    <a:pt x="4747183" y="4533519"/>
                    <a:pt x="4208735" y="4496562"/>
                    <a:pt x="4020997" y="4493324"/>
                  </a:cubicBezTo>
                  <a:cubicBezTo>
                    <a:pt x="3939273" y="4491895"/>
                    <a:pt x="3857548" y="4485323"/>
                    <a:pt x="3777538" y="4468273"/>
                  </a:cubicBezTo>
                  <a:cubicBezTo>
                    <a:pt x="3639807" y="4438936"/>
                    <a:pt x="3509028" y="4378738"/>
                    <a:pt x="3411207" y="4277868"/>
                  </a:cubicBezTo>
                  <a:cubicBezTo>
                    <a:pt x="3323958" y="4187857"/>
                    <a:pt x="3270236" y="4072414"/>
                    <a:pt x="3215944" y="3958971"/>
                  </a:cubicBezTo>
                  <a:cubicBezTo>
                    <a:pt x="3161842" y="3845909"/>
                    <a:pt x="3106407" y="3733419"/>
                    <a:pt x="3056400" y="3618548"/>
                  </a:cubicBezTo>
                  <a:cubicBezTo>
                    <a:pt x="3013728" y="3520631"/>
                    <a:pt x="2975152" y="3420237"/>
                    <a:pt x="2963341" y="3314319"/>
                  </a:cubicBezTo>
                  <a:cubicBezTo>
                    <a:pt x="2946672" y="3164205"/>
                    <a:pt x="2985249" y="3015329"/>
                    <a:pt x="3029825" y="2870454"/>
                  </a:cubicBezTo>
                  <a:cubicBezTo>
                    <a:pt x="3072498" y="2731865"/>
                    <a:pt x="3122790" y="2590895"/>
                    <a:pt x="3094595" y="2449830"/>
                  </a:cubicBezTo>
                  <a:cubicBezTo>
                    <a:pt x="3078879" y="2371154"/>
                    <a:pt x="3040112" y="2298383"/>
                    <a:pt x="2979915" y="2245328"/>
                  </a:cubicBezTo>
                  <a:cubicBezTo>
                    <a:pt x="2939814" y="2209991"/>
                    <a:pt x="2892094" y="2185035"/>
                    <a:pt x="2843707" y="2162175"/>
                  </a:cubicBezTo>
                  <a:cubicBezTo>
                    <a:pt x="2744075" y="2115312"/>
                    <a:pt x="2639110" y="2075212"/>
                    <a:pt x="2529668" y="2080736"/>
                  </a:cubicBezTo>
                  <a:cubicBezTo>
                    <a:pt x="2463469" y="2084070"/>
                    <a:pt x="2399651" y="2103882"/>
                    <a:pt x="2336977" y="2125599"/>
                  </a:cubicBezTo>
                  <a:cubicBezTo>
                    <a:pt x="2233059" y="2161604"/>
                    <a:pt x="2130094" y="2203133"/>
                    <a:pt x="2044559" y="2271903"/>
                  </a:cubicBezTo>
                  <a:cubicBezTo>
                    <a:pt x="2030177" y="2283524"/>
                    <a:pt x="2016175" y="2295906"/>
                    <a:pt x="2007317" y="2312099"/>
                  </a:cubicBezTo>
                  <a:cubicBezTo>
                    <a:pt x="1997315" y="2330291"/>
                    <a:pt x="1994934" y="2351532"/>
                    <a:pt x="1999030" y="2371916"/>
                  </a:cubicBezTo>
                  <a:cubicBezTo>
                    <a:pt x="2011508" y="2434019"/>
                    <a:pt x="2079040" y="2461165"/>
                    <a:pt x="2129427" y="2502408"/>
                  </a:cubicBezTo>
                  <a:cubicBezTo>
                    <a:pt x="2170766" y="2536222"/>
                    <a:pt x="2202103" y="2580418"/>
                    <a:pt x="2226582" y="2627948"/>
                  </a:cubicBezTo>
                  <a:cubicBezTo>
                    <a:pt x="2251538" y="2676335"/>
                    <a:pt x="2269254" y="2728341"/>
                    <a:pt x="2273064" y="2782538"/>
                  </a:cubicBezTo>
                  <a:cubicBezTo>
                    <a:pt x="2278589" y="2859786"/>
                    <a:pt x="2256395" y="2937605"/>
                    <a:pt x="2203246" y="2993612"/>
                  </a:cubicBezTo>
                  <a:cubicBezTo>
                    <a:pt x="2178957" y="3019235"/>
                    <a:pt x="2149144" y="3039047"/>
                    <a:pt x="2115140" y="3048476"/>
                  </a:cubicBezTo>
                  <a:cubicBezTo>
                    <a:pt x="2060752" y="3063526"/>
                    <a:pt x="2003507" y="3049905"/>
                    <a:pt x="1952262" y="3025235"/>
                  </a:cubicBezTo>
                  <a:cubicBezTo>
                    <a:pt x="1889873" y="2995136"/>
                    <a:pt x="1836724" y="2948369"/>
                    <a:pt x="1801100" y="2888933"/>
                  </a:cubicBezTo>
                  <a:cubicBezTo>
                    <a:pt x="1764239" y="2827591"/>
                    <a:pt x="1748237" y="2756630"/>
                    <a:pt x="1722995" y="2689479"/>
                  </a:cubicBezTo>
                  <a:cubicBezTo>
                    <a:pt x="1706993" y="2646903"/>
                    <a:pt x="1686896" y="2605088"/>
                    <a:pt x="1653177" y="2574798"/>
                  </a:cubicBezTo>
                  <a:cubicBezTo>
                    <a:pt x="1611839" y="2537555"/>
                    <a:pt x="1555260" y="2522315"/>
                    <a:pt x="1500301" y="2531555"/>
                  </a:cubicBezTo>
                  <a:cubicBezTo>
                    <a:pt x="1452295" y="2539651"/>
                    <a:pt x="1409718" y="2565749"/>
                    <a:pt x="1364093" y="2583085"/>
                  </a:cubicBezTo>
                  <a:cubicBezTo>
                    <a:pt x="1308944" y="2603945"/>
                    <a:pt x="1249984" y="2611374"/>
                    <a:pt x="1191310" y="2618041"/>
                  </a:cubicBezTo>
                  <a:cubicBezTo>
                    <a:pt x="1047197" y="2634424"/>
                    <a:pt x="901274" y="2646236"/>
                    <a:pt x="759351" y="2618041"/>
                  </a:cubicBezTo>
                  <a:cubicBezTo>
                    <a:pt x="670388" y="2600325"/>
                    <a:pt x="585329" y="2567083"/>
                    <a:pt x="506843" y="2521649"/>
                  </a:cubicBezTo>
                  <a:cubicBezTo>
                    <a:pt x="425595" y="2474595"/>
                    <a:pt x="352253" y="2414778"/>
                    <a:pt x="290816" y="2343817"/>
                  </a:cubicBezTo>
                  <a:cubicBezTo>
                    <a:pt x="219284" y="2261140"/>
                    <a:pt x="165753" y="2164937"/>
                    <a:pt x="126320" y="2062925"/>
                  </a:cubicBezTo>
                  <a:cubicBezTo>
                    <a:pt x="68503" y="1913192"/>
                    <a:pt x="42500" y="1753838"/>
                    <a:pt x="24021" y="1594295"/>
                  </a:cubicBezTo>
                  <a:cubicBezTo>
                    <a:pt x="6590" y="1443609"/>
                    <a:pt x="-3411" y="1292066"/>
                    <a:pt x="1066" y="1140428"/>
                  </a:cubicBezTo>
                  <a:cubicBezTo>
                    <a:pt x="6305" y="962882"/>
                    <a:pt x="31927" y="786289"/>
                    <a:pt x="87172" y="617601"/>
                  </a:cubicBezTo>
                  <a:cubicBezTo>
                    <a:pt x="129272" y="489014"/>
                    <a:pt x="190423" y="367951"/>
                    <a:pt x="256526" y="249936"/>
                  </a:cubicBezTo>
                  <a:cubicBezTo>
                    <a:pt x="281577" y="205645"/>
                    <a:pt x="431786" y="41243"/>
                    <a:pt x="461504" y="0"/>
                  </a:cubicBezTo>
                </a:path>
              </a:pathLst>
            </a:custGeom>
            <a:noFill/>
            <a:ln w="9525" cap="rnd">
              <a:solidFill>
                <a:schemeClr val="bg2">
                  <a:alpha val="25000"/>
                </a:schemeClr>
              </a:solidFill>
              <a:prstDash val="lgDash"/>
              <a:round/>
            </a:ln>
          </p:spPr>
          <p:txBody>
            <a:bodyPr rtlCol="0" anchor="ctr"/>
            <a:lstStyle/>
            <a:p>
              <a:endParaRPr lang="en-US"/>
            </a:p>
          </p:txBody>
        </p:sp>
        <p:sp>
          <p:nvSpPr>
            <p:cNvPr id="19" name="Freeform: Shape 18">
              <a:extLst>
                <a:ext uri="{FF2B5EF4-FFF2-40B4-BE49-F238E27FC236}">
                  <a16:creationId xmlns:a16="http://schemas.microsoft.com/office/drawing/2014/main" id="{0B2BA2F3-A842-4EA4-8CB8-FD66BD1CEE7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72372" y="1004887"/>
              <a:ext cx="4844417" cy="4402074"/>
            </a:xfrm>
            <a:custGeom>
              <a:avLst/>
              <a:gdLst>
                <a:gd name="connsiteX0" fmla="*/ 486254 w 4844417"/>
                <a:gd name="connsiteY0" fmla="*/ 0 h 4402074"/>
                <a:gd name="connsiteX1" fmla="*/ 223364 w 4844417"/>
                <a:gd name="connsiteY1" fmla="*/ 286226 h 4402074"/>
                <a:gd name="connsiteX2" fmla="*/ 67821 w 4844417"/>
                <a:gd name="connsiteY2" fmla="*/ 699135 h 4402074"/>
                <a:gd name="connsiteX3" fmla="*/ 3 w 4844417"/>
                <a:gd name="connsiteY3" fmla="*/ 1273683 h 4402074"/>
                <a:gd name="connsiteX4" fmla="*/ 135543 w 4844417"/>
                <a:gd name="connsiteY4" fmla="*/ 2031683 h 4402074"/>
                <a:gd name="connsiteX5" fmla="*/ 297088 w 4844417"/>
                <a:gd name="connsiteY5" fmla="*/ 2312956 h 4402074"/>
                <a:gd name="connsiteX6" fmla="*/ 582171 w 4844417"/>
                <a:gd name="connsiteY6" fmla="*/ 2518410 h 4402074"/>
                <a:gd name="connsiteX7" fmla="*/ 972982 w 4844417"/>
                <a:gd name="connsiteY7" fmla="*/ 2518410 h 4402074"/>
                <a:gd name="connsiteX8" fmla="*/ 1389700 w 4844417"/>
                <a:gd name="connsiteY8" fmla="*/ 2350484 h 4402074"/>
                <a:gd name="connsiteX9" fmla="*/ 1665544 w 4844417"/>
                <a:gd name="connsiteY9" fmla="*/ 2204180 h 4402074"/>
                <a:gd name="connsiteX10" fmla="*/ 2180656 w 4844417"/>
                <a:gd name="connsiteY10" fmla="*/ 1966436 h 4402074"/>
                <a:gd name="connsiteX11" fmla="*/ 2499649 w 4844417"/>
                <a:gd name="connsiteY11" fmla="*/ 1926527 h 4402074"/>
                <a:gd name="connsiteX12" fmla="*/ 2867695 w 4844417"/>
                <a:gd name="connsiteY12" fmla="*/ 2041303 h 4402074"/>
                <a:gd name="connsiteX13" fmla="*/ 3100295 w 4844417"/>
                <a:gd name="connsiteY13" fmla="*/ 2147602 h 4402074"/>
                <a:gd name="connsiteX14" fmla="*/ 3275174 w 4844417"/>
                <a:gd name="connsiteY14" fmla="*/ 2370582 h 4402074"/>
                <a:gd name="connsiteX15" fmla="*/ 3246123 w 4844417"/>
                <a:gd name="connsiteY15" fmla="*/ 2631948 h 4402074"/>
                <a:gd name="connsiteX16" fmla="*/ 3102581 w 4844417"/>
                <a:gd name="connsiteY16" fmla="*/ 2947892 h 4402074"/>
                <a:gd name="connsiteX17" fmla="*/ 3070958 w 4844417"/>
                <a:gd name="connsiteY17" fmla="*/ 3462052 h 4402074"/>
                <a:gd name="connsiteX18" fmla="*/ 3194402 w 4844417"/>
                <a:gd name="connsiteY18" fmla="*/ 3792379 h 4402074"/>
                <a:gd name="connsiteX19" fmla="*/ 3329371 w 4844417"/>
                <a:gd name="connsiteY19" fmla="*/ 4048030 h 4402074"/>
                <a:gd name="connsiteX20" fmla="*/ 3539017 w 4844417"/>
                <a:gd name="connsiteY20" fmla="*/ 4257771 h 4402074"/>
                <a:gd name="connsiteX21" fmla="*/ 3911254 w 4844417"/>
                <a:gd name="connsiteY21" fmla="*/ 4353592 h 4402074"/>
                <a:gd name="connsiteX22" fmla="*/ 4272632 w 4844417"/>
                <a:gd name="connsiteY22" fmla="*/ 4353592 h 4402074"/>
                <a:gd name="connsiteX23" fmla="*/ 4528760 w 4844417"/>
                <a:gd name="connsiteY23" fmla="*/ 4368832 h 4402074"/>
                <a:gd name="connsiteX24" fmla="*/ 4844418 w 4844417"/>
                <a:gd name="connsiteY24" fmla="*/ 4402074 h 4402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844417" h="4402074">
                  <a:moveTo>
                    <a:pt x="486254" y="0"/>
                  </a:moveTo>
                  <a:cubicBezTo>
                    <a:pt x="486254" y="0"/>
                    <a:pt x="289182" y="178689"/>
                    <a:pt x="223364" y="286226"/>
                  </a:cubicBezTo>
                  <a:cubicBezTo>
                    <a:pt x="146116" y="412337"/>
                    <a:pt x="101825" y="555022"/>
                    <a:pt x="67821" y="699135"/>
                  </a:cubicBezTo>
                  <a:cubicBezTo>
                    <a:pt x="23434" y="887540"/>
                    <a:pt x="289" y="1080135"/>
                    <a:pt x="3" y="1273683"/>
                  </a:cubicBezTo>
                  <a:cubicBezTo>
                    <a:pt x="-378" y="1532668"/>
                    <a:pt x="38865" y="1791748"/>
                    <a:pt x="135543" y="2031683"/>
                  </a:cubicBezTo>
                  <a:cubicBezTo>
                    <a:pt x="176215" y="2132648"/>
                    <a:pt x="227650" y="2229231"/>
                    <a:pt x="297088" y="2312956"/>
                  </a:cubicBezTo>
                  <a:cubicBezTo>
                    <a:pt x="373383" y="2404967"/>
                    <a:pt x="469014" y="2480882"/>
                    <a:pt x="582171" y="2518410"/>
                  </a:cubicBezTo>
                  <a:cubicBezTo>
                    <a:pt x="708091" y="2560130"/>
                    <a:pt x="843727" y="2550605"/>
                    <a:pt x="972982" y="2518410"/>
                  </a:cubicBezTo>
                  <a:cubicBezTo>
                    <a:pt x="1118714" y="2482120"/>
                    <a:pt x="1255874" y="2419160"/>
                    <a:pt x="1389700" y="2350484"/>
                  </a:cubicBezTo>
                  <a:cubicBezTo>
                    <a:pt x="1482283" y="2302955"/>
                    <a:pt x="1574104" y="2253996"/>
                    <a:pt x="1665544" y="2204180"/>
                  </a:cubicBezTo>
                  <a:cubicBezTo>
                    <a:pt x="1832137" y="2113407"/>
                    <a:pt x="1999586" y="2022348"/>
                    <a:pt x="2180656" y="1966436"/>
                  </a:cubicBezTo>
                  <a:cubicBezTo>
                    <a:pt x="2284288" y="1934432"/>
                    <a:pt x="2392016" y="1915478"/>
                    <a:pt x="2499649" y="1926527"/>
                  </a:cubicBezTo>
                  <a:cubicBezTo>
                    <a:pt x="2627950" y="1939671"/>
                    <a:pt x="2747108" y="1994535"/>
                    <a:pt x="2867695" y="2041303"/>
                  </a:cubicBezTo>
                  <a:cubicBezTo>
                    <a:pt x="2947514" y="2072259"/>
                    <a:pt x="3028667" y="2100929"/>
                    <a:pt x="3100295" y="2147602"/>
                  </a:cubicBezTo>
                  <a:cubicBezTo>
                    <a:pt x="3182401" y="2201037"/>
                    <a:pt x="3250980" y="2276189"/>
                    <a:pt x="3275174" y="2370582"/>
                  </a:cubicBezTo>
                  <a:cubicBezTo>
                    <a:pt x="3297367" y="2457450"/>
                    <a:pt x="3278508" y="2547747"/>
                    <a:pt x="3246123" y="2631948"/>
                  </a:cubicBezTo>
                  <a:cubicBezTo>
                    <a:pt x="3204403" y="2740057"/>
                    <a:pt x="3142872" y="2839307"/>
                    <a:pt x="3102581" y="2947892"/>
                  </a:cubicBezTo>
                  <a:cubicBezTo>
                    <a:pt x="3041621" y="3112103"/>
                    <a:pt x="3032668" y="3291173"/>
                    <a:pt x="3070958" y="3462052"/>
                  </a:cubicBezTo>
                  <a:cubicBezTo>
                    <a:pt x="3096771" y="3577019"/>
                    <a:pt x="3145063" y="3685223"/>
                    <a:pt x="3194402" y="3792379"/>
                  </a:cubicBezTo>
                  <a:cubicBezTo>
                    <a:pt x="3234788" y="3880104"/>
                    <a:pt x="3276127" y="3967639"/>
                    <a:pt x="3329371" y="4048030"/>
                  </a:cubicBezTo>
                  <a:cubicBezTo>
                    <a:pt x="3384712" y="4131564"/>
                    <a:pt x="3453196" y="4206335"/>
                    <a:pt x="3539017" y="4257771"/>
                  </a:cubicBezTo>
                  <a:cubicBezTo>
                    <a:pt x="3650364" y="4324541"/>
                    <a:pt x="3781142" y="4346924"/>
                    <a:pt x="3911254" y="4353592"/>
                  </a:cubicBezTo>
                  <a:cubicBezTo>
                    <a:pt x="4031554" y="4359783"/>
                    <a:pt x="4152141" y="4351878"/>
                    <a:pt x="4272632" y="4353592"/>
                  </a:cubicBezTo>
                  <a:cubicBezTo>
                    <a:pt x="4358167" y="4354830"/>
                    <a:pt x="4443511" y="4361593"/>
                    <a:pt x="4528760" y="4368832"/>
                  </a:cubicBezTo>
                  <a:cubicBezTo>
                    <a:pt x="4634201" y="4377785"/>
                    <a:pt x="4739738" y="4386644"/>
                    <a:pt x="4844418" y="4402074"/>
                  </a:cubicBezTo>
                </a:path>
              </a:pathLst>
            </a:custGeom>
            <a:noFill/>
            <a:ln w="9525" cap="rnd">
              <a:solidFill>
                <a:schemeClr val="bg2">
                  <a:alpha val="25000"/>
                </a:schemeClr>
              </a:solidFill>
              <a:prstDash val="lgDash"/>
              <a:round/>
            </a:ln>
          </p:spPr>
          <p:txBody>
            <a:bodyPr rtlCol="0" anchor="ctr"/>
            <a:lstStyle/>
            <a:p>
              <a:endParaRPr lang="en-US"/>
            </a:p>
          </p:txBody>
        </p:sp>
        <p:sp>
          <p:nvSpPr>
            <p:cNvPr id="20" name="Freeform: Shape 19">
              <a:extLst>
                <a:ext uri="{FF2B5EF4-FFF2-40B4-BE49-F238E27FC236}">
                  <a16:creationId xmlns:a16="http://schemas.microsoft.com/office/drawing/2014/main" id="{11968F54-9FAB-433B-B990-0552F58E04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853707" y="1004887"/>
              <a:ext cx="3915933" cy="2452322"/>
            </a:xfrm>
            <a:custGeom>
              <a:avLst/>
              <a:gdLst>
                <a:gd name="connsiteX0" fmla="*/ 540651 w 3915933"/>
                <a:gd name="connsiteY0" fmla="*/ 0 h 2452322"/>
                <a:gd name="connsiteX1" fmla="*/ 235470 w 3915933"/>
                <a:gd name="connsiteY1" fmla="*/ 274320 h 2452322"/>
                <a:gd name="connsiteX2" fmla="*/ 103929 w 3915933"/>
                <a:gd name="connsiteY2" fmla="*/ 537496 h 2452322"/>
                <a:gd name="connsiteX3" fmla="*/ 2869 w 3915933"/>
                <a:gd name="connsiteY3" fmla="*/ 998792 h 2452322"/>
                <a:gd name="connsiteX4" fmla="*/ 59638 w 3915933"/>
                <a:gd name="connsiteY4" fmla="*/ 1582007 h 2452322"/>
                <a:gd name="connsiteX5" fmla="*/ 139934 w 3915933"/>
                <a:gd name="connsiteY5" fmla="*/ 1897856 h 2452322"/>
                <a:gd name="connsiteX6" fmla="*/ 258996 w 3915933"/>
                <a:gd name="connsiteY6" fmla="*/ 2195703 h 2452322"/>
                <a:gd name="connsiteX7" fmla="*/ 495788 w 3915933"/>
                <a:gd name="connsiteY7" fmla="*/ 2417350 h 2452322"/>
                <a:gd name="connsiteX8" fmla="*/ 627328 w 3915933"/>
                <a:gd name="connsiteY8" fmla="*/ 2450592 h 2452322"/>
                <a:gd name="connsiteX9" fmla="*/ 1170063 w 3915933"/>
                <a:gd name="connsiteY9" fmla="*/ 2249710 h 2452322"/>
                <a:gd name="connsiteX10" fmla="*/ 1352847 w 3915933"/>
                <a:gd name="connsiteY10" fmla="*/ 2102834 h 2452322"/>
                <a:gd name="connsiteX11" fmla="*/ 1978735 w 3915933"/>
                <a:gd name="connsiteY11" fmla="*/ 1834134 h 2452322"/>
                <a:gd name="connsiteX12" fmla="*/ 2306872 w 3915933"/>
                <a:gd name="connsiteY12" fmla="*/ 1789843 h 2452322"/>
                <a:gd name="connsiteX13" fmla="*/ 2731972 w 3915933"/>
                <a:gd name="connsiteY13" fmla="*/ 1870234 h 2452322"/>
                <a:gd name="connsiteX14" fmla="*/ 3172313 w 3915933"/>
                <a:gd name="connsiteY14" fmla="*/ 2021205 h 2452322"/>
                <a:gd name="connsiteX15" fmla="*/ 3573887 w 3915933"/>
                <a:gd name="connsiteY15" fmla="*/ 2010156 h 2452322"/>
                <a:gd name="connsiteX16" fmla="*/ 3860494 w 3915933"/>
                <a:gd name="connsiteY16" fmla="*/ 1867472 h 2452322"/>
                <a:gd name="connsiteX17" fmla="*/ 3913072 w 3915933"/>
                <a:gd name="connsiteY17" fmla="*/ 1652778 h 2452322"/>
                <a:gd name="connsiteX18" fmla="*/ 3681805 w 3915933"/>
                <a:gd name="connsiteY18" fmla="*/ 1295400 h 2452322"/>
                <a:gd name="connsiteX19" fmla="*/ 3029533 w 3915933"/>
                <a:gd name="connsiteY19" fmla="*/ 812197 h 2452322"/>
                <a:gd name="connsiteX20" fmla="*/ 2789789 w 3915933"/>
                <a:gd name="connsiteY20" fmla="*/ 668941 h 2452322"/>
                <a:gd name="connsiteX21" fmla="*/ 2510135 w 3915933"/>
                <a:gd name="connsiteY21" fmla="*/ 498539 h 2452322"/>
                <a:gd name="connsiteX22" fmla="*/ 2281630 w 3915933"/>
                <a:gd name="connsiteY22" fmla="*/ 355854 h 2452322"/>
                <a:gd name="connsiteX23" fmla="*/ 2002357 w 3915933"/>
                <a:gd name="connsiteY23" fmla="*/ 161544 h 2452322"/>
                <a:gd name="connsiteX24" fmla="*/ 1726037 w 3915933"/>
                <a:gd name="connsiteY24" fmla="*/ 0 h 2452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915933" h="2452322">
                  <a:moveTo>
                    <a:pt x="540651" y="0"/>
                  </a:moveTo>
                  <a:cubicBezTo>
                    <a:pt x="540651" y="0"/>
                    <a:pt x="298906" y="176213"/>
                    <a:pt x="235470" y="274320"/>
                  </a:cubicBezTo>
                  <a:cubicBezTo>
                    <a:pt x="182130" y="356997"/>
                    <a:pt x="139172" y="445675"/>
                    <a:pt x="103929" y="537496"/>
                  </a:cubicBezTo>
                  <a:cubicBezTo>
                    <a:pt x="47160" y="685324"/>
                    <a:pt x="12585" y="840772"/>
                    <a:pt x="2869" y="998792"/>
                  </a:cubicBezTo>
                  <a:cubicBezTo>
                    <a:pt x="-9228" y="1194530"/>
                    <a:pt x="18300" y="1390079"/>
                    <a:pt x="59638" y="1582007"/>
                  </a:cubicBezTo>
                  <a:cubicBezTo>
                    <a:pt x="82498" y="1688211"/>
                    <a:pt x="110121" y="1793367"/>
                    <a:pt x="139934" y="1897856"/>
                  </a:cubicBezTo>
                  <a:cubicBezTo>
                    <a:pt x="169461" y="2001393"/>
                    <a:pt x="202894" y="2104073"/>
                    <a:pt x="258996" y="2195703"/>
                  </a:cubicBezTo>
                  <a:cubicBezTo>
                    <a:pt x="316623" y="2289810"/>
                    <a:pt x="395585" y="2371725"/>
                    <a:pt x="495788" y="2417350"/>
                  </a:cubicBezTo>
                  <a:cubicBezTo>
                    <a:pt x="537317" y="2436305"/>
                    <a:pt x="581799" y="2446973"/>
                    <a:pt x="627328" y="2450592"/>
                  </a:cubicBezTo>
                  <a:cubicBezTo>
                    <a:pt x="824686" y="2466404"/>
                    <a:pt x="1012233" y="2371820"/>
                    <a:pt x="1170063" y="2249710"/>
                  </a:cubicBezTo>
                  <a:cubicBezTo>
                    <a:pt x="1231975" y="2201894"/>
                    <a:pt x="1290554" y="2150174"/>
                    <a:pt x="1352847" y="2102834"/>
                  </a:cubicBezTo>
                  <a:cubicBezTo>
                    <a:pt x="1535346" y="1964246"/>
                    <a:pt x="1755564" y="1887760"/>
                    <a:pt x="1978735" y="1834134"/>
                  </a:cubicBezTo>
                  <a:cubicBezTo>
                    <a:pt x="2086558" y="1808226"/>
                    <a:pt x="2196096" y="1789462"/>
                    <a:pt x="2306872" y="1789843"/>
                  </a:cubicBezTo>
                  <a:cubicBezTo>
                    <a:pt x="2451842" y="1790319"/>
                    <a:pt x="2594812" y="1822514"/>
                    <a:pt x="2731972" y="1870234"/>
                  </a:cubicBezTo>
                  <a:cubicBezTo>
                    <a:pt x="2879038" y="1921383"/>
                    <a:pt x="3019627" y="1991963"/>
                    <a:pt x="3172313" y="2021205"/>
                  </a:cubicBezTo>
                  <a:cubicBezTo>
                    <a:pt x="3305091" y="2046732"/>
                    <a:pt x="3441204" y="2037017"/>
                    <a:pt x="3573887" y="2010156"/>
                  </a:cubicBezTo>
                  <a:cubicBezTo>
                    <a:pt x="3682567" y="1988153"/>
                    <a:pt x="3793724" y="1954435"/>
                    <a:pt x="3860494" y="1867472"/>
                  </a:cubicBezTo>
                  <a:cubicBezTo>
                    <a:pt x="3907167" y="1806607"/>
                    <a:pt x="3923073" y="1728978"/>
                    <a:pt x="3913072" y="1652778"/>
                  </a:cubicBezTo>
                  <a:cubicBezTo>
                    <a:pt x="3894118" y="1508570"/>
                    <a:pt x="3788866" y="1396079"/>
                    <a:pt x="3681805" y="1295400"/>
                  </a:cubicBezTo>
                  <a:cubicBezTo>
                    <a:pt x="3484162" y="1109472"/>
                    <a:pt x="3261277" y="953548"/>
                    <a:pt x="3029533" y="812197"/>
                  </a:cubicBezTo>
                  <a:cubicBezTo>
                    <a:pt x="2949999" y="763715"/>
                    <a:pt x="2869704" y="716661"/>
                    <a:pt x="2789789" y="668941"/>
                  </a:cubicBezTo>
                  <a:cubicBezTo>
                    <a:pt x="2696063" y="612934"/>
                    <a:pt x="2603289" y="555403"/>
                    <a:pt x="2510135" y="498539"/>
                  </a:cubicBezTo>
                  <a:cubicBezTo>
                    <a:pt x="2433459" y="451771"/>
                    <a:pt x="2356592" y="405384"/>
                    <a:pt x="2281630" y="355854"/>
                  </a:cubicBezTo>
                  <a:cubicBezTo>
                    <a:pt x="2187047" y="293370"/>
                    <a:pt x="2095988" y="225457"/>
                    <a:pt x="2002357" y="161544"/>
                  </a:cubicBezTo>
                  <a:cubicBezTo>
                    <a:pt x="1892439" y="86487"/>
                    <a:pt x="1726037" y="0"/>
                    <a:pt x="1726037" y="0"/>
                  </a:cubicBezTo>
                </a:path>
              </a:pathLst>
            </a:custGeom>
            <a:noFill/>
            <a:ln w="9525" cap="rnd">
              <a:solidFill>
                <a:schemeClr val="bg2">
                  <a:alpha val="25000"/>
                </a:schemeClr>
              </a:solidFill>
              <a:prstDash val="lgDash"/>
              <a:round/>
            </a:ln>
          </p:spPr>
          <p:txBody>
            <a:bodyPr rtlCol="0" anchor="ctr"/>
            <a:lstStyle/>
            <a:p>
              <a:endParaRPr lang="en-US"/>
            </a:p>
          </p:txBody>
        </p:sp>
        <p:grpSp>
          <p:nvGrpSpPr>
            <p:cNvPr id="21" name="Graphic 3">
              <a:extLst>
                <a:ext uri="{FF2B5EF4-FFF2-40B4-BE49-F238E27FC236}">
                  <a16:creationId xmlns:a16="http://schemas.microsoft.com/office/drawing/2014/main" id="{7DF11618-754F-4C58-94AD-F7AA3530D6AF}"/>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3538537" y="995362"/>
              <a:ext cx="3521990" cy="2074884"/>
              <a:chOff x="3538537" y="995362"/>
              <a:chExt cx="3521990" cy="2074884"/>
            </a:xfrm>
            <a:noFill/>
          </p:grpSpPr>
          <p:sp>
            <p:nvSpPr>
              <p:cNvPr id="34" name="Freeform: Shape 33">
                <a:extLst>
                  <a:ext uri="{FF2B5EF4-FFF2-40B4-BE49-F238E27FC236}">
                    <a16:creationId xmlns:a16="http://schemas.microsoft.com/office/drawing/2014/main" id="{F890D7E4-2E90-4189-AA14-2693B947395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538537" y="995362"/>
                <a:ext cx="9525" cy="9525"/>
              </a:xfrm>
              <a:custGeom>
                <a:avLst/>
                <a:gdLst/>
                <a:ahLst/>
                <a:cxnLst/>
                <a:rect l="l" t="t" r="r" b="b"/>
                <a:pathLst>
                  <a:path w="9525" h="9525"/>
                </a:pathLst>
              </a:custGeom>
              <a:noFill/>
              <a:ln w="9525" cap="rnd">
                <a:solidFill>
                  <a:schemeClr val="bg2">
                    <a:alpha val="25000"/>
                  </a:schemeClr>
                </a:solidFill>
                <a:prstDash val="lgDash"/>
                <a:round/>
              </a:ln>
            </p:spPr>
            <p:txBody>
              <a:bodyPr rtlCol="0" anchor="ctr"/>
              <a:lstStyle/>
              <a:p>
                <a:endParaRPr lang="en-US"/>
              </a:p>
            </p:txBody>
          </p:sp>
          <p:sp>
            <p:nvSpPr>
              <p:cNvPr id="35" name="Freeform: Shape 34">
                <a:extLst>
                  <a:ext uri="{FF2B5EF4-FFF2-40B4-BE49-F238E27FC236}">
                    <a16:creationId xmlns:a16="http://schemas.microsoft.com/office/drawing/2014/main" id="{3D53848D-8416-4C24-A2D1-CB2D5EF4B1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538537" y="995362"/>
                <a:ext cx="9525" cy="9525"/>
              </a:xfrm>
              <a:custGeom>
                <a:avLst/>
                <a:gdLst/>
                <a:ahLst/>
                <a:cxnLst/>
                <a:rect l="l" t="t" r="r" b="b"/>
                <a:pathLst>
                  <a:path w="9525" h="9525"/>
                </a:pathLst>
              </a:custGeom>
              <a:noFill/>
              <a:ln w="9525" cap="rnd">
                <a:solidFill>
                  <a:schemeClr val="bg2">
                    <a:alpha val="25000"/>
                  </a:schemeClr>
                </a:solidFill>
                <a:prstDash val="lgDash"/>
                <a:round/>
              </a:ln>
            </p:spPr>
            <p:txBody>
              <a:bodyPr rtlCol="0" anchor="ctr"/>
              <a:lstStyle/>
              <a:p>
                <a:endParaRPr lang="en-US"/>
              </a:p>
            </p:txBody>
          </p:sp>
          <p:sp>
            <p:nvSpPr>
              <p:cNvPr id="36" name="Freeform: Shape 35">
                <a:extLst>
                  <a:ext uri="{FF2B5EF4-FFF2-40B4-BE49-F238E27FC236}">
                    <a16:creationId xmlns:a16="http://schemas.microsoft.com/office/drawing/2014/main" id="{D5C6ABEA-3701-4591-9F7A-DF96C707B29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538537" y="995362"/>
                <a:ext cx="9525" cy="9525"/>
              </a:xfrm>
              <a:custGeom>
                <a:avLst/>
                <a:gdLst/>
                <a:ahLst/>
                <a:cxnLst/>
                <a:rect l="l" t="t" r="r" b="b"/>
                <a:pathLst>
                  <a:path w="9525" h="9525"/>
                </a:pathLst>
              </a:custGeom>
              <a:noFill/>
              <a:ln w="9525" cap="rnd">
                <a:solidFill>
                  <a:schemeClr val="bg2">
                    <a:alpha val="25000"/>
                  </a:schemeClr>
                </a:solidFill>
                <a:prstDash val="lgDash"/>
                <a:round/>
              </a:ln>
            </p:spPr>
            <p:txBody>
              <a:bodyPr rtlCol="0" anchor="ctr"/>
              <a:lstStyle/>
              <a:p>
                <a:endParaRPr lang="en-US"/>
              </a:p>
            </p:txBody>
          </p:sp>
          <p:sp>
            <p:nvSpPr>
              <p:cNvPr id="37" name="Freeform: Shape 36">
                <a:extLst>
                  <a:ext uri="{FF2B5EF4-FFF2-40B4-BE49-F238E27FC236}">
                    <a16:creationId xmlns:a16="http://schemas.microsoft.com/office/drawing/2014/main" id="{8BABF3D0-6D14-430A-8648-AA359FF6D4E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23749" y="1004791"/>
                <a:ext cx="2567851" cy="1647045"/>
              </a:xfrm>
              <a:custGeom>
                <a:avLst/>
                <a:gdLst>
                  <a:gd name="connsiteX0" fmla="*/ 630083 w 2567851"/>
                  <a:gd name="connsiteY0" fmla="*/ 95 h 1647045"/>
                  <a:gd name="connsiteX1" fmla="*/ 124686 w 2567851"/>
                  <a:gd name="connsiteY1" fmla="*/ 410718 h 1647045"/>
                  <a:gd name="connsiteX2" fmla="*/ 26674 w 2567851"/>
                  <a:gd name="connsiteY2" fmla="*/ 689991 h 1647045"/>
                  <a:gd name="connsiteX3" fmla="*/ 1718 w 2567851"/>
                  <a:gd name="connsiteY3" fmla="*/ 974217 h 1647045"/>
                  <a:gd name="connsiteX4" fmla="*/ 56582 w 2567851"/>
                  <a:gd name="connsiteY4" fmla="*/ 1208627 h 1647045"/>
                  <a:gd name="connsiteX5" fmla="*/ 212792 w 2567851"/>
                  <a:gd name="connsiteY5" fmla="*/ 1443038 h 1647045"/>
                  <a:gd name="connsiteX6" fmla="*/ 385576 w 2567851"/>
                  <a:gd name="connsiteY6" fmla="*/ 1590961 h 1647045"/>
                  <a:gd name="connsiteX7" fmla="*/ 528451 w 2567851"/>
                  <a:gd name="connsiteY7" fmla="*/ 1645825 h 1647045"/>
                  <a:gd name="connsiteX8" fmla="*/ 739430 w 2567851"/>
                  <a:gd name="connsiteY8" fmla="*/ 1604296 h 1647045"/>
                  <a:gd name="connsiteX9" fmla="*/ 1023560 w 2567851"/>
                  <a:gd name="connsiteY9" fmla="*/ 1517809 h 1647045"/>
                  <a:gd name="connsiteX10" fmla="*/ 1384082 w 2567851"/>
                  <a:gd name="connsiteY10" fmla="*/ 1394841 h 1647045"/>
                  <a:gd name="connsiteX11" fmla="*/ 1872619 w 2567851"/>
                  <a:gd name="connsiteY11" fmla="*/ 1318355 h 1647045"/>
                  <a:gd name="connsiteX12" fmla="*/ 2169989 w 2567851"/>
                  <a:gd name="connsiteY12" fmla="*/ 1359884 h 1647045"/>
                  <a:gd name="connsiteX13" fmla="*/ 2331152 w 2567851"/>
                  <a:gd name="connsiteY13" fmla="*/ 1359884 h 1647045"/>
                  <a:gd name="connsiteX14" fmla="*/ 2500602 w 2567851"/>
                  <a:gd name="connsiteY14" fmla="*/ 1351598 h 1647045"/>
                  <a:gd name="connsiteX15" fmla="*/ 2557085 w 2567851"/>
                  <a:gd name="connsiteY15" fmla="*/ 1316641 h 1647045"/>
                  <a:gd name="connsiteX16" fmla="*/ 2533844 w 2567851"/>
                  <a:gd name="connsiteY16" fmla="*/ 1195292 h 1647045"/>
                  <a:gd name="connsiteX17" fmla="*/ 2312864 w 2567851"/>
                  <a:gd name="connsiteY17" fmla="*/ 1005745 h 1647045"/>
                  <a:gd name="connsiteX18" fmla="*/ 1980537 w 2567851"/>
                  <a:gd name="connsiteY18" fmla="*/ 763048 h 1647045"/>
                  <a:gd name="connsiteX19" fmla="*/ 1706408 w 2567851"/>
                  <a:gd name="connsiteY19" fmla="*/ 548640 h 1647045"/>
                  <a:gd name="connsiteX20" fmla="*/ 1422372 w 2567851"/>
                  <a:gd name="connsiteY20" fmla="*/ 328803 h 1647045"/>
                  <a:gd name="connsiteX21" fmla="*/ 960695 w 2567851"/>
                  <a:gd name="connsiteY21" fmla="*/ 0 h 1647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567851" h="1647045">
                    <a:moveTo>
                      <a:pt x="630083" y="95"/>
                    </a:moveTo>
                    <a:cubicBezTo>
                      <a:pt x="431201" y="60008"/>
                      <a:pt x="185837" y="291751"/>
                      <a:pt x="124686" y="410718"/>
                    </a:cubicBezTo>
                    <a:cubicBezTo>
                      <a:pt x="79442" y="498920"/>
                      <a:pt x="47438" y="593027"/>
                      <a:pt x="26674" y="689991"/>
                    </a:cubicBezTo>
                    <a:cubicBezTo>
                      <a:pt x="6576" y="783431"/>
                      <a:pt x="-4473" y="878967"/>
                      <a:pt x="1718" y="974217"/>
                    </a:cubicBezTo>
                    <a:cubicBezTo>
                      <a:pt x="7052" y="1054894"/>
                      <a:pt x="24674" y="1134332"/>
                      <a:pt x="56582" y="1208627"/>
                    </a:cubicBezTo>
                    <a:cubicBezTo>
                      <a:pt x="93825" y="1295495"/>
                      <a:pt x="148975" y="1373219"/>
                      <a:pt x="212792" y="1443038"/>
                    </a:cubicBezTo>
                    <a:cubicBezTo>
                      <a:pt x="264227" y="1499330"/>
                      <a:pt x="320996" y="1550575"/>
                      <a:pt x="385576" y="1590961"/>
                    </a:cubicBezTo>
                    <a:cubicBezTo>
                      <a:pt x="429486" y="1618393"/>
                      <a:pt x="477111" y="1640681"/>
                      <a:pt x="528451" y="1645825"/>
                    </a:cubicBezTo>
                    <a:cubicBezTo>
                      <a:pt x="600460" y="1653064"/>
                      <a:pt x="670278" y="1626680"/>
                      <a:pt x="739430" y="1604296"/>
                    </a:cubicBezTo>
                    <a:cubicBezTo>
                      <a:pt x="833632" y="1573721"/>
                      <a:pt x="929453" y="1548479"/>
                      <a:pt x="1023560" y="1517809"/>
                    </a:cubicBezTo>
                    <a:cubicBezTo>
                      <a:pt x="1144337" y="1478471"/>
                      <a:pt x="1262924" y="1432846"/>
                      <a:pt x="1384082" y="1394841"/>
                    </a:cubicBezTo>
                    <a:cubicBezTo>
                      <a:pt x="1542959" y="1345025"/>
                      <a:pt x="1707074" y="1305497"/>
                      <a:pt x="1872619" y="1318355"/>
                    </a:cubicBezTo>
                    <a:cubicBezTo>
                      <a:pt x="1972536" y="1326071"/>
                      <a:pt x="2070072" y="1353312"/>
                      <a:pt x="2169989" y="1359884"/>
                    </a:cubicBezTo>
                    <a:cubicBezTo>
                      <a:pt x="2223615" y="1363409"/>
                      <a:pt x="2277431" y="1359503"/>
                      <a:pt x="2331152" y="1359884"/>
                    </a:cubicBezTo>
                    <a:cubicBezTo>
                      <a:pt x="2388112" y="1360265"/>
                      <a:pt x="2445738" y="1366076"/>
                      <a:pt x="2500602" y="1351598"/>
                    </a:cubicBezTo>
                    <a:cubicBezTo>
                      <a:pt x="2522986" y="1345692"/>
                      <a:pt x="2544322" y="1335691"/>
                      <a:pt x="2557085" y="1316641"/>
                    </a:cubicBezTo>
                    <a:cubicBezTo>
                      <a:pt x="2581850" y="1279874"/>
                      <a:pt x="2559562" y="1233202"/>
                      <a:pt x="2533844" y="1195292"/>
                    </a:cubicBezTo>
                    <a:cubicBezTo>
                      <a:pt x="2478790" y="1114330"/>
                      <a:pt x="2394208" y="1060990"/>
                      <a:pt x="2312864" y="1005745"/>
                    </a:cubicBezTo>
                    <a:cubicBezTo>
                      <a:pt x="2199326" y="928688"/>
                      <a:pt x="2089027" y="847058"/>
                      <a:pt x="1980537" y="763048"/>
                    </a:cubicBezTo>
                    <a:cubicBezTo>
                      <a:pt x="1888811" y="691991"/>
                      <a:pt x="1796514" y="621697"/>
                      <a:pt x="1706408" y="548640"/>
                    </a:cubicBezTo>
                    <a:cubicBezTo>
                      <a:pt x="1554865" y="425672"/>
                      <a:pt x="1572105" y="453866"/>
                      <a:pt x="1422372" y="328803"/>
                    </a:cubicBezTo>
                    <a:cubicBezTo>
                      <a:pt x="1381224" y="294418"/>
                      <a:pt x="1009749" y="21146"/>
                      <a:pt x="960695" y="0"/>
                    </a:cubicBezTo>
                  </a:path>
                </a:pathLst>
              </a:custGeom>
              <a:noFill/>
              <a:ln w="9525" cap="rnd">
                <a:solidFill>
                  <a:schemeClr val="bg2">
                    <a:alpha val="25000"/>
                  </a:schemeClr>
                </a:solidFill>
                <a:prstDash val="lgDash"/>
                <a:round/>
              </a:ln>
            </p:spPr>
            <p:txBody>
              <a:bodyPr rtlCol="0" anchor="ctr"/>
              <a:lstStyle/>
              <a:p>
                <a:endParaRPr lang="en-US"/>
              </a:p>
            </p:txBody>
          </p:sp>
          <p:sp>
            <p:nvSpPr>
              <p:cNvPr id="38" name="Freeform: Shape 37">
                <a:extLst>
                  <a:ext uri="{FF2B5EF4-FFF2-40B4-BE49-F238E27FC236}">
                    <a16:creationId xmlns:a16="http://schemas.microsoft.com/office/drawing/2014/main" id="{7C04F5C9-F7C6-4B5D-AA5A-252D9DDBAB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327427" y="1016602"/>
                <a:ext cx="1676495" cy="1223010"/>
              </a:xfrm>
              <a:custGeom>
                <a:avLst/>
                <a:gdLst>
                  <a:gd name="connsiteX0" fmla="*/ 1676495 w 1676495"/>
                  <a:gd name="connsiteY0" fmla="*/ 1223010 h 1223010"/>
                  <a:gd name="connsiteX1" fmla="*/ 1421702 w 1676495"/>
                  <a:gd name="connsiteY1" fmla="*/ 1000697 h 1223010"/>
                  <a:gd name="connsiteX2" fmla="*/ 1024604 w 1676495"/>
                  <a:gd name="connsiteY2" fmla="*/ 744665 h 1223010"/>
                  <a:gd name="connsiteX3" fmla="*/ 444722 w 1676495"/>
                  <a:gd name="connsiteY3" fmla="*/ 345758 h 1223010"/>
                  <a:gd name="connsiteX4" fmla="*/ 0 w 1676495"/>
                  <a:gd name="connsiteY4" fmla="*/ 0 h 12230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6495" h="1223010">
                    <a:moveTo>
                      <a:pt x="1676495" y="1223010"/>
                    </a:moveTo>
                    <a:cubicBezTo>
                      <a:pt x="1603724" y="1136428"/>
                      <a:pt x="1514094" y="1066229"/>
                      <a:pt x="1421702" y="1000697"/>
                    </a:cubicBezTo>
                    <a:cubicBezTo>
                      <a:pt x="1293209" y="909638"/>
                      <a:pt x="1158526" y="827627"/>
                      <a:pt x="1024604" y="744665"/>
                    </a:cubicBezTo>
                    <a:cubicBezTo>
                      <a:pt x="824770" y="620935"/>
                      <a:pt x="623792" y="497681"/>
                      <a:pt x="444722" y="345758"/>
                    </a:cubicBezTo>
                    <a:cubicBezTo>
                      <a:pt x="330517" y="248888"/>
                      <a:pt x="135731" y="61722"/>
                      <a:pt x="0" y="0"/>
                    </a:cubicBezTo>
                  </a:path>
                </a:pathLst>
              </a:custGeom>
              <a:noFill/>
              <a:ln w="9525" cap="rnd">
                <a:solidFill>
                  <a:schemeClr val="bg2">
                    <a:alpha val="25000"/>
                  </a:schemeClr>
                </a:solidFill>
                <a:prstDash val="lgDash"/>
                <a:round/>
              </a:ln>
            </p:spPr>
            <p:txBody>
              <a:bodyPr rtlCol="0" anchor="ctr"/>
              <a:lstStyle/>
              <a:p>
                <a:endParaRPr lang="en-US"/>
              </a:p>
            </p:txBody>
          </p:sp>
          <p:sp>
            <p:nvSpPr>
              <p:cNvPr id="39" name="Freeform: Shape 38">
                <a:extLst>
                  <a:ext uri="{FF2B5EF4-FFF2-40B4-BE49-F238E27FC236}">
                    <a16:creationId xmlns:a16="http://schemas.microsoft.com/office/drawing/2014/main" id="{7337B922-7D88-47CA-A9FD-0841B3735E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031727" y="1004887"/>
                <a:ext cx="3028800" cy="2065359"/>
              </a:xfrm>
              <a:custGeom>
                <a:avLst/>
                <a:gdLst>
                  <a:gd name="connsiteX0" fmla="*/ 525127 w 3028800"/>
                  <a:gd name="connsiteY0" fmla="*/ 0 h 2065359"/>
                  <a:gd name="connsiteX1" fmla="*/ 256141 w 3028800"/>
                  <a:gd name="connsiteY1" fmla="*/ 229648 h 2065359"/>
                  <a:gd name="connsiteX2" fmla="*/ 115552 w 3028800"/>
                  <a:gd name="connsiteY2" fmla="*/ 438531 h 2065359"/>
                  <a:gd name="connsiteX3" fmla="*/ 29446 w 3028800"/>
                  <a:gd name="connsiteY3" fmla="*/ 723424 h 2065359"/>
                  <a:gd name="connsiteX4" fmla="*/ 776 w 3028800"/>
                  <a:gd name="connsiteY4" fmla="*/ 1034606 h 2065359"/>
                  <a:gd name="connsiteX5" fmla="*/ 48592 w 3028800"/>
                  <a:gd name="connsiteY5" fmla="*/ 1288352 h 2065359"/>
                  <a:gd name="connsiteX6" fmla="*/ 146699 w 3028800"/>
                  <a:gd name="connsiteY6" fmla="*/ 1496568 h 2065359"/>
                  <a:gd name="connsiteX7" fmla="*/ 254332 w 3028800"/>
                  <a:gd name="connsiteY7" fmla="*/ 1721549 h 2065359"/>
                  <a:gd name="connsiteX8" fmla="*/ 338056 w 3028800"/>
                  <a:gd name="connsiteY8" fmla="*/ 1905857 h 2065359"/>
                  <a:gd name="connsiteX9" fmla="*/ 407398 w 3028800"/>
                  <a:gd name="connsiteY9" fmla="*/ 2008823 h 2065359"/>
                  <a:gd name="connsiteX10" fmla="*/ 476740 w 3028800"/>
                  <a:gd name="connsiteY10" fmla="*/ 2059114 h 2065359"/>
                  <a:gd name="connsiteX11" fmla="*/ 596374 w 3028800"/>
                  <a:gd name="connsiteY11" fmla="*/ 2047113 h 2065359"/>
                  <a:gd name="connsiteX12" fmla="*/ 804496 w 3028800"/>
                  <a:gd name="connsiteY12" fmla="*/ 1903476 h 2065359"/>
                  <a:gd name="connsiteX13" fmla="*/ 1084435 w 3028800"/>
                  <a:gd name="connsiteY13" fmla="*/ 1721549 h 2065359"/>
                  <a:gd name="connsiteX14" fmla="*/ 1369138 w 3028800"/>
                  <a:gd name="connsiteY14" fmla="*/ 1611439 h 2065359"/>
                  <a:gd name="connsiteX15" fmla="*/ 1603643 w 3028800"/>
                  <a:gd name="connsiteY15" fmla="*/ 1554004 h 2065359"/>
                  <a:gd name="connsiteX16" fmla="*/ 1897966 w 3028800"/>
                  <a:gd name="connsiteY16" fmla="*/ 1498949 h 2065359"/>
                  <a:gd name="connsiteX17" fmla="*/ 2146759 w 3028800"/>
                  <a:gd name="connsiteY17" fmla="*/ 1513332 h 2065359"/>
                  <a:gd name="connsiteX18" fmla="*/ 2292682 w 3028800"/>
                  <a:gd name="connsiteY18" fmla="*/ 1537240 h 2065359"/>
                  <a:gd name="connsiteX19" fmla="*/ 2584623 w 3028800"/>
                  <a:gd name="connsiteY19" fmla="*/ 1594676 h 2065359"/>
                  <a:gd name="connsiteX20" fmla="*/ 2795126 w 3028800"/>
                  <a:gd name="connsiteY20" fmla="*/ 1620964 h 2065359"/>
                  <a:gd name="connsiteX21" fmla="*/ 2972005 w 3028800"/>
                  <a:gd name="connsiteY21" fmla="*/ 1234631 h 2065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28800" h="2065359">
                    <a:moveTo>
                      <a:pt x="525127" y="0"/>
                    </a:moveTo>
                    <a:cubicBezTo>
                      <a:pt x="525127" y="0"/>
                      <a:pt x="307386" y="172212"/>
                      <a:pt x="256141" y="229648"/>
                    </a:cubicBezTo>
                    <a:cubicBezTo>
                      <a:pt x="199944" y="292608"/>
                      <a:pt x="151843" y="362331"/>
                      <a:pt x="115552" y="438531"/>
                    </a:cubicBezTo>
                    <a:cubicBezTo>
                      <a:pt x="72785" y="528447"/>
                      <a:pt x="48115" y="625507"/>
                      <a:pt x="29446" y="723424"/>
                    </a:cubicBezTo>
                    <a:cubicBezTo>
                      <a:pt x="9825" y="826103"/>
                      <a:pt x="-3415" y="930212"/>
                      <a:pt x="776" y="1034606"/>
                    </a:cubicBezTo>
                    <a:cubicBezTo>
                      <a:pt x="4205" y="1121093"/>
                      <a:pt x="19159" y="1206913"/>
                      <a:pt x="48592" y="1288352"/>
                    </a:cubicBezTo>
                    <a:cubicBezTo>
                      <a:pt x="74785" y="1360551"/>
                      <a:pt x="111457" y="1428274"/>
                      <a:pt x="146699" y="1496568"/>
                    </a:cubicBezTo>
                    <a:cubicBezTo>
                      <a:pt x="184894" y="1570482"/>
                      <a:pt x="221185" y="1645349"/>
                      <a:pt x="254332" y="1721549"/>
                    </a:cubicBezTo>
                    <a:cubicBezTo>
                      <a:pt x="281287" y="1783461"/>
                      <a:pt x="306433" y="1846231"/>
                      <a:pt x="338056" y="1905857"/>
                    </a:cubicBezTo>
                    <a:cubicBezTo>
                      <a:pt x="357583" y="1942529"/>
                      <a:pt x="379776" y="1977866"/>
                      <a:pt x="407398" y="2008823"/>
                    </a:cubicBezTo>
                    <a:cubicBezTo>
                      <a:pt x="426829" y="2030539"/>
                      <a:pt x="449308" y="2049780"/>
                      <a:pt x="476740" y="2059114"/>
                    </a:cubicBezTo>
                    <a:cubicBezTo>
                      <a:pt x="515793" y="2072354"/>
                      <a:pt x="557893" y="2062734"/>
                      <a:pt x="596374" y="2047113"/>
                    </a:cubicBezTo>
                    <a:cubicBezTo>
                      <a:pt x="674860" y="2015300"/>
                      <a:pt x="738106" y="1956530"/>
                      <a:pt x="804496" y="1903476"/>
                    </a:cubicBezTo>
                    <a:cubicBezTo>
                      <a:pt x="891649" y="1833848"/>
                      <a:pt x="984804" y="1771841"/>
                      <a:pt x="1084435" y="1721549"/>
                    </a:cubicBezTo>
                    <a:cubicBezTo>
                      <a:pt x="1175494" y="1675638"/>
                      <a:pt x="1271030" y="1639348"/>
                      <a:pt x="1369138" y="1611439"/>
                    </a:cubicBezTo>
                    <a:cubicBezTo>
                      <a:pt x="1446576" y="1589437"/>
                      <a:pt x="1525252" y="1572387"/>
                      <a:pt x="1603643" y="1554004"/>
                    </a:cubicBezTo>
                    <a:cubicBezTo>
                      <a:pt x="1700989" y="1531049"/>
                      <a:pt x="1798144" y="1505141"/>
                      <a:pt x="1897966" y="1498949"/>
                    </a:cubicBezTo>
                    <a:cubicBezTo>
                      <a:pt x="1981119" y="1493711"/>
                      <a:pt x="2064272" y="1501521"/>
                      <a:pt x="2146759" y="1513332"/>
                    </a:cubicBezTo>
                    <a:cubicBezTo>
                      <a:pt x="2195527" y="1520285"/>
                      <a:pt x="2244200" y="1528382"/>
                      <a:pt x="2292682" y="1537240"/>
                    </a:cubicBezTo>
                    <a:cubicBezTo>
                      <a:pt x="2390218" y="1555147"/>
                      <a:pt x="2487563" y="1574102"/>
                      <a:pt x="2584623" y="1594676"/>
                    </a:cubicBezTo>
                    <a:cubicBezTo>
                      <a:pt x="2654251" y="1609439"/>
                      <a:pt x="2724260" y="1624393"/>
                      <a:pt x="2795126" y="1620964"/>
                    </a:cubicBezTo>
                    <a:cubicBezTo>
                      <a:pt x="2859991" y="1617821"/>
                      <a:pt x="3149551" y="1625918"/>
                      <a:pt x="2972005" y="1234631"/>
                    </a:cubicBezTo>
                  </a:path>
                </a:pathLst>
              </a:custGeom>
              <a:noFill/>
              <a:ln w="9525" cap="rnd">
                <a:solidFill>
                  <a:schemeClr val="bg2">
                    <a:alpha val="25000"/>
                  </a:schemeClr>
                </a:solidFill>
                <a:prstDash val="lgDash"/>
                <a:round/>
              </a:ln>
            </p:spPr>
            <p:txBody>
              <a:bodyPr rtlCol="0" anchor="ctr"/>
              <a:lstStyle/>
              <a:p>
                <a:endParaRPr lang="en-US"/>
              </a:p>
            </p:txBody>
          </p:sp>
        </p:grpSp>
        <p:sp>
          <p:nvSpPr>
            <p:cNvPr id="22" name="Freeform: Shape 21">
              <a:extLst>
                <a:ext uri="{FF2B5EF4-FFF2-40B4-BE49-F238E27FC236}">
                  <a16:creationId xmlns:a16="http://schemas.microsoft.com/office/drawing/2014/main" id="{3099EA02-8097-44CE-ABA3-D27A4AA008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32354" y="1198466"/>
              <a:ext cx="1161937" cy="1049976"/>
            </a:xfrm>
            <a:custGeom>
              <a:avLst/>
              <a:gdLst>
                <a:gd name="connsiteX0" fmla="*/ 279459 w 1161937"/>
                <a:gd name="connsiteY0" fmla="*/ 64453 h 1049976"/>
                <a:gd name="connsiteX1" fmla="*/ 99437 w 1161937"/>
                <a:gd name="connsiteY1" fmla="*/ 232093 h 1049976"/>
                <a:gd name="connsiteX2" fmla="*/ 2472 w 1161937"/>
                <a:gd name="connsiteY2" fmla="*/ 507746 h 1049976"/>
                <a:gd name="connsiteX3" fmla="*/ 17712 w 1161937"/>
                <a:gd name="connsiteY3" fmla="*/ 734917 h 1049976"/>
                <a:gd name="connsiteX4" fmla="*/ 85530 w 1161937"/>
                <a:gd name="connsiteY4" fmla="*/ 905320 h 1049976"/>
                <a:gd name="connsiteX5" fmla="*/ 388806 w 1161937"/>
                <a:gd name="connsiteY5" fmla="*/ 1048004 h 1049976"/>
                <a:gd name="connsiteX6" fmla="*/ 755709 w 1161937"/>
                <a:gd name="connsiteY6" fmla="*/ 984282 h 1049976"/>
                <a:gd name="connsiteX7" fmla="*/ 984214 w 1161937"/>
                <a:gd name="connsiteY7" fmla="*/ 856837 h 1049976"/>
                <a:gd name="connsiteX8" fmla="*/ 1144806 w 1161937"/>
                <a:gd name="connsiteY8" fmla="*/ 651859 h 1049976"/>
                <a:gd name="connsiteX9" fmla="*/ 1144806 w 1161937"/>
                <a:gd name="connsiteY9" fmla="*/ 435737 h 1049976"/>
                <a:gd name="connsiteX10" fmla="*/ 894203 w 1161937"/>
                <a:gd name="connsiteY10" fmla="*/ 110173 h 1049976"/>
                <a:gd name="connsiteX11" fmla="*/ 645219 w 1161937"/>
                <a:gd name="connsiteY11" fmla="*/ 11494 h 1049976"/>
                <a:gd name="connsiteX12" fmla="*/ 469102 w 1161937"/>
                <a:gd name="connsiteY12" fmla="*/ 3207 h 1049976"/>
                <a:gd name="connsiteX13" fmla="*/ 279459 w 1161937"/>
                <a:gd name="connsiteY13" fmla="*/ 64453 h 10499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61937" h="1049976">
                  <a:moveTo>
                    <a:pt x="279459" y="64453"/>
                  </a:moveTo>
                  <a:cubicBezTo>
                    <a:pt x="206784" y="104934"/>
                    <a:pt x="145538" y="162751"/>
                    <a:pt x="99437" y="232093"/>
                  </a:cubicBezTo>
                  <a:cubicBezTo>
                    <a:pt x="44763" y="314389"/>
                    <a:pt x="10759" y="409258"/>
                    <a:pt x="2472" y="507746"/>
                  </a:cubicBezTo>
                  <a:cubicBezTo>
                    <a:pt x="-3909" y="583660"/>
                    <a:pt x="2377" y="660146"/>
                    <a:pt x="17712" y="734917"/>
                  </a:cubicBezTo>
                  <a:cubicBezTo>
                    <a:pt x="30190" y="795782"/>
                    <a:pt x="48002" y="855980"/>
                    <a:pt x="85530" y="905320"/>
                  </a:cubicBezTo>
                  <a:cubicBezTo>
                    <a:pt x="155730" y="997617"/>
                    <a:pt x="272030" y="1038955"/>
                    <a:pt x="388806" y="1048004"/>
                  </a:cubicBezTo>
                  <a:cubicBezTo>
                    <a:pt x="514251" y="1057720"/>
                    <a:pt x="638361" y="1030764"/>
                    <a:pt x="755709" y="984282"/>
                  </a:cubicBezTo>
                  <a:cubicBezTo>
                    <a:pt x="837339" y="951992"/>
                    <a:pt x="915444" y="911320"/>
                    <a:pt x="984214" y="856837"/>
                  </a:cubicBezTo>
                  <a:cubicBezTo>
                    <a:pt x="1053556" y="801878"/>
                    <a:pt x="1115659" y="735013"/>
                    <a:pt x="1144806" y="651859"/>
                  </a:cubicBezTo>
                  <a:cubicBezTo>
                    <a:pt x="1169285" y="581946"/>
                    <a:pt x="1165951" y="506984"/>
                    <a:pt x="1144806" y="435737"/>
                  </a:cubicBezTo>
                  <a:cubicBezTo>
                    <a:pt x="1104801" y="300673"/>
                    <a:pt x="1011837" y="187801"/>
                    <a:pt x="894203" y="110173"/>
                  </a:cubicBezTo>
                  <a:cubicBezTo>
                    <a:pt x="818860" y="60547"/>
                    <a:pt x="733897" y="28258"/>
                    <a:pt x="645219" y="11494"/>
                  </a:cubicBezTo>
                  <a:cubicBezTo>
                    <a:pt x="587117" y="540"/>
                    <a:pt x="527776" y="-3365"/>
                    <a:pt x="469102" y="3207"/>
                  </a:cubicBezTo>
                  <a:cubicBezTo>
                    <a:pt x="402522" y="10636"/>
                    <a:pt x="337943" y="31782"/>
                    <a:pt x="279459" y="64453"/>
                  </a:cubicBezTo>
                  <a:close/>
                </a:path>
              </a:pathLst>
            </a:custGeom>
            <a:noFill/>
            <a:ln w="9525" cap="rnd">
              <a:solidFill>
                <a:schemeClr val="bg2">
                  <a:alpha val="25000"/>
                </a:schemeClr>
              </a:solidFill>
              <a:prstDash val="lgDash"/>
              <a:round/>
            </a:ln>
          </p:spPr>
          <p:txBody>
            <a:bodyPr rtlCol="0" anchor="ctr"/>
            <a:lstStyle/>
            <a:p>
              <a:endParaRPr lang="en-US"/>
            </a:p>
          </p:txBody>
        </p:sp>
        <p:sp>
          <p:nvSpPr>
            <p:cNvPr id="23" name="Freeform: Shape 22">
              <a:extLst>
                <a:ext uri="{FF2B5EF4-FFF2-40B4-BE49-F238E27FC236}">
                  <a16:creationId xmlns:a16="http://schemas.microsoft.com/office/drawing/2014/main" id="{77B9352D-F916-42DA-A39C-C6F0C72BB09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50030" y="1304029"/>
              <a:ext cx="846327" cy="774726"/>
            </a:xfrm>
            <a:custGeom>
              <a:avLst/>
              <a:gdLst>
                <a:gd name="connsiteX0" fmla="*/ 223506 w 846327"/>
                <a:gd name="connsiteY0" fmla="*/ 47187 h 774726"/>
                <a:gd name="connsiteX1" fmla="*/ 29100 w 846327"/>
                <a:gd name="connsiteY1" fmla="*/ 283216 h 774726"/>
                <a:gd name="connsiteX2" fmla="*/ 29100 w 846327"/>
                <a:gd name="connsiteY2" fmla="*/ 589064 h 774726"/>
                <a:gd name="connsiteX3" fmla="*/ 155402 w 846327"/>
                <a:gd name="connsiteY3" fmla="*/ 735368 h 774726"/>
                <a:gd name="connsiteX4" fmla="*/ 402957 w 846327"/>
                <a:gd name="connsiteY4" fmla="*/ 770325 h 774726"/>
                <a:gd name="connsiteX5" fmla="*/ 638891 w 846327"/>
                <a:gd name="connsiteY5" fmla="*/ 698887 h 774726"/>
                <a:gd name="connsiteX6" fmla="*/ 818342 w 846327"/>
                <a:gd name="connsiteY6" fmla="*/ 519341 h 774726"/>
                <a:gd name="connsiteX7" fmla="*/ 844917 w 846327"/>
                <a:gd name="connsiteY7" fmla="*/ 356463 h 774726"/>
                <a:gd name="connsiteX8" fmla="*/ 675467 w 846327"/>
                <a:gd name="connsiteY8" fmla="*/ 70523 h 774726"/>
                <a:gd name="connsiteX9" fmla="*/ 343140 w 846327"/>
                <a:gd name="connsiteY9" fmla="*/ 7372 h 774726"/>
                <a:gd name="connsiteX10" fmla="*/ 223506 w 846327"/>
                <a:gd name="connsiteY10" fmla="*/ 47187 h 7747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46327" h="774726">
                  <a:moveTo>
                    <a:pt x="223506" y="47187"/>
                  </a:moveTo>
                  <a:cubicBezTo>
                    <a:pt x="131304" y="97288"/>
                    <a:pt x="65391" y="184537"/>
                    <a:pt x="29100" y="283216"/>
                  </a:cubicBezTo>
                  <a:cubicBezTo>
                    <a:pt x="-7380" y="382467"/>
                    <a:pt x="-11952" y="491909"/>
                    <a:pt x="29100" y="589064"/>
                  </a:cubicBezTo>
                  <a:cubicBezTo>
                    <a:pt x="54913" y="650214"/>
                    <a:pt x="97585" y="703078"/>
                    <a:pt x="155402" y="735368"/>
                  </a:cubicBezTo>
                  <a:cubicBezTo>
                    <a:pt x="229697" y="776802"/>
                    <a:pt x="317898" y="779659"/>
                    <a:pt x="402957" y="770325"/>
                  </a:cubicBezTo>
                  <a:cubicBezTo>
                    <a:pt x="485538" y="761181"/>
                    <a:pt x="566120" y="738987"/>
                    <a:pt x="638891" y="698887"/>
                  </a:cubicBezTo>
                  <a:cubicBezTo>
                    <a:pt x="714900" y="656977"/>
                    <a:pt x="781956" y="597827"/>
                    <a:pt x="818342" y="519341"/>
                  </a:cubicBezTo>
                  <a:cubicBezTo>
                    <a:pt x="841964" y="468477"/>
                    <a:pt x="849870" y="412280"/>
                    <a:pt x="844917" y="356463"/>
                  </a:cubicBezTo>
                  <a:cubicBezTo>
                    <a:pt x="834630" y="240449"/>
                    <a:pt x="771955" y="135293"/>
                    <a:pt x="675467" y="70523"/>
                  </a:cubicBezTo>
                  <a:cubicBezTo>
                    <a:pt x="578788" y="5658"/>
                    <a:pt x="458392" y="-11868"/>
                    <a:pt x="343140" y="7372"/>
                  </a:cubicBezTo>
                  <a:cubicBezTo>
                    <a:pt x="301325" y="14325"/>
                    <a:pt x="260748" y="26994"/>
                    <a:pt x="223506" y="47187"/>
                  </a:cubicBezTo>
                  <a:close/>
                </a:path>
              </a:pathLst>
            </a:custGeom>
            <a:noFill/>
            <a:ln w="9525" cap="rnd">
              <a:solidFill>
                <a:schemeClr val="bg2">
                  <a:alpha val="25000"/>
                </a:schemeClr>
              </a:solidFill>
              <a:prstDash val="lgDash"/>
              <a:round/>
            </a:ln>
          </p:spPr>
          <p:txBody>
            <a:bodyPr rtlCol="0" anchor="ctr"/>
            <a:lstStyle/>
            <a:p>
              <a:endParaRPr lang="en-US"/>
            </a:p>
          </p:txBody>
        </p:sp>
        <p:sp>
          <p:nvSpPr>
            <p:cNvPr id="24" name="Freeform: Shape 23">
              <a:extLst>
                <a:ext uri="{FF2B5EF4-FFF2-40B4-BE49-F238E27FC236}">
                  <a16:creationId xmlns:a16="http://schemas.microsoft.com/office/drawing/2014/main" id="{BBECF786-5D3B-4D7B-941E-FE96E64787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606972" y="1445833"/>
              <a:ext cx="477596" cy="447528"/>
            </a:xfrm>
            <a:custGeom>
              <a:avLst/>
              <a:gdLst>
                <a:gd name="connsiteX0" fmla="*/ 88185 w 477596"/>
                <a:gd name="connsiteY0" fmla="*/ 75022 h 447528"/>
                <a:gd name="connsiteX1" fmla="*/ 79 w 477596"/>
                <a:gd name="connsiteY1" fmla="*/ 236280 h 447528"/>
                <a:gd name="connsiteX2" fmla="*/ 69897 w 477596"/>
                <a:gd name="connsiteY2" fmla="*/ 370964 h 447528"/>
                <a:gd name="connsiteX3" fmla="*/ 172958 w 477596"/>
                <a:gd name="connsiteY3" fmla="*/ 429162 h 447528"/>
                <a:gd name="connsiteX4" fmla="*/ 309165 w 477596"/>
                <a:gd name="connsiteY4" fmla="*/ 440782 h 447528"/>
                <a:gd name="connsiteX5" fmla="*/ 432990 w 477596"/>
                <a:gd name="connsiteY5" fmla="*/ 316957 h 447528"/>
                <a:gd name="connsiteX6" fmla="*/ 476996 w 477596"/>
                <a:gd name="connsiteY6" fmla="*/ 164843 h 447528"/>
                <a:gd name="connsiteX7" fmla="*/ 383937 w 477596"/>
                <a:gd name="connsiteY7" fmla="*/ 26826 h 447528"/>
                <a:gd name="connsiteX8" fmla="*/ 88185 w 477596"/>
                <a:gd name="connsiteY8" fmla="*/ 75022 h 447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77596" h="447528">
                  <a:moveTo>
                    <a:pt x="88185" y="75022"/>
                  </a:moveTo>
                  <a:cubicBezTo>
                    <a:pt x="37798" y="116361"/>
                    <a:pt x="-2016" y="171796"/>
                    <a:pt x="79" y="236280"/>
                  </a:cubicBezTo>
                  <a:cubicBezTo>
                    <a:pt x="1794" y="288763"/>
                    <a:pt x="30178" y="336103"/>
                    <a:pt x="69897" y="370964"/>
                  </a:cubicBezTo>
                  <a:cubicBezTo>
                    <a:pt x="99806" y="397253"/>
                    <a:pt x="135429" y="415636"/>
                    <a:pt x="172958" y="429162"/>
                  </a:cubicBezTo>
                  <a:cubicBezTo>
                    <a:pt x="217249" y="445068"/>
                    <a:pt x="264588" y="454784"/>
                    <a:pt x="309165" y="440782"/>
                  </a:cubicBezTo>
                  <a:cubicBezTo>
                    <a:pt x="366696" y="422780"/>
                    <a:pt x="403272" y="370297"/>
                    <a:pt x="432990" y="316957"/>
                  </a:cubicBezTo>
                  <a:cubicBezTo>
                    <a:pt x="459375" y="269618"/>
                    <a:pt x="481568" y="218469"/>
                    <a:pt x="476996" y="164843"/>
                  </a:cubicBezTo>
                  <a:cubicBezTo>
                    <a:pt x="472043" y="106169"/>
                    <a:pt x="435276" y="55972"/>
                    <a:pt x="383937" y="26826"/>
                  </a:cubicBezTo>
                  <a:cubicBezTo>
                    <a:pt x="289734" y="-26705"/>
                    <a:pt x="173244" y="5299"/>
                    <a:pt x="88185" y="75022"/>
                  </a:cubicBezTo>
                  <a:close/>
                </a:path>
              </a:pathLst>
            </a:custGeom>
            <a:noFill/>
            <a:ln w="9525" cap="rnd">
              <a:solidFill>
                <a:schemeClr val="bg2">
                  <a:alpha val="25000"/>
                </a:schemeClr>
              </a:solidFill>
              <a:prstDash val="lgDash"/>
              <a:round/>
            </a:ln>
          </p:spPr>
          <p:txBody>
            <a:bodyPr rtlCol="0" anchor="ctr"/>
            <a:lstStyle/>
            <a:p>
              <a:endParaRPr lang="en-US"/>
            </a:p>
          </p:txBody>
        </p:sp>
        <p:sp>
          <p:nvSpPr>
            <p:cNvPr id="25" name="Freeform: Shape 24">
              <a:extLst>
                <a:ext uri="{FF2B5EF4-FFF2-40B4-BE49-F238E27FC236}">
                  <a16:creationId xmlns:a16="http://schemas.microsoft.com/office/drawing/2014/main" id="{FF19012F-4A59-4866-B2D1-60B1A896B6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74816" y="1004887"/>
              <a:ext cx="2861881" cy="1271168"/>
            </a:xfrm>
            <a:custGeom>
              <a:avLst/>
              <a:gdLst>
                <a:gd name="connsiteX0" fmla="*/ 0 w 2861881"/>
                <a:gd name="connsiteY0" fmla="*/ 0 h 1271168"/>
                <a:gd name="connsiteX1" fmla="*/ 176879 w 2861881"/>
                <a:gd name="connsiteY1" fmla="*/ 115157 h 1271168"/>
                <a:gd name="connsiteX2" fmla="*/ 400812 w 2861881"/>
                <a:gd name="connsiteY2" fmla="*/ 277178 h 1271168"/>
                <a:gd name="connsiteX3" fmla="*/ 652367 w 2861881"/>
                <a:gd name="connsiteY3" fmla="*/ 421958 h 1271168"/>
                <a:gd name="connsiteX4" fmla="*/ 1110615 w 2861881"/>
                <a:gd name="connsiteY4" fmla="*/ 690848 h 1271168"/>
                <a:gd name="connsiteX5" fmla="*/ 1410843 w 2861881"/>
                <a:gd name="connsiteY5" fmla="*/ 830580 h 1271168"/>
                <a:gd name="connsiteX6" fmla="*/ 1585341 w 2861881"/>
                <a:gd name="connsiteY6" fmla="*/ 917067 h 1271168"/>
                <a:gd name="connsiteX7" fmla="*/ 1896047 w 2861881"/>
                <a:gd name="connsiteY7" fmla="*/ 1114901 h 1271168"/>
                <a:gd name="connsiteX8" fmla="*/ 2042255 w 2861881"/>
                <a:gd name="connsiteY8" fmla="*/ 1204627 h 1271168"/>
                <a:gd name="connsiteX9" fmla="*/ 2276570 w 2861881"/>
                <a:gd name="connsiteY9" fmla="*/ 1271111 h 1271168"/>
                <a:gd name="connsiteX10" fmla="*/ 2568988 w 2861881"/>
                <a:gd name="connsiteY10" fmla="*/ 1128141 h 1271168"/>
                <a:gd name="connsiteX11" fmla="*/ 2726817 w 2861881"/>
                <a:gd name="connsiteY11" fmla="*/ 882110 h 1271168"/>
                <a:gd name="connsiteX12" fmla="*/ 2861882 w 2861881"/>
                <a:gd name="connsiteY12" fmla="*/ 574929 h 1271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61881" h="1271168">
                  <a:moveTo>
                    <a:pt x="0" y="0"/>
                  </a:moveTo>
                  <a:cubicBezTo>
                    <a:pt x="0" y="0"/>
                    <a:pt x="110680" y="67151"/>
                    <a:pt x="176879" y="115157"/>
                  </a:cubicBezTo>
                  <a:cubicBezTo>
                    <a:pt x="251555" y="169259"/>
                    <a:pt x="323564" y="226981"/>
                    <a:pt x="400812" y="277178"/>
                  </a:cubicBezTo>
                  <a:cubicBezTo>
                    <a:pt x="481965" y="329946"/>
                    <a:pt x="568166" y="374142"/>
                    <a:pt x="652367" y="421958"/>
                  </a:cubicBezTo>
                  <a:cubicBezTo>
                    <a:pt x="806387" y="509492"/>
                    <a:pt x="953167" y="609695"/>
                    <a:pt x="1110615" y="690848"/>
                  </a:cubicBezTo>
                  <a:cubicBezTo>
                    <a:pt x="1208723" y="741426"/>
                    <a:pt x="1310449" y="784670"/>
                    <a:pt x="1410843" y="830580"/>
                  </a:cubicBezTo>
                  <a:cubicBezTo>
                    <a:pt x="1469898" y="857631"/>
                    <a:pt x="1528477" y="885635"/>
                    <a:pt x="1585341" y="917067"/>
                  </a:cubicBezTo>
                  <a:cubicBezTo>
                    <a:pt x="1692878" y="976408"/>
                    <a:pt x="1794034" y="1046417"/>
                    <a:pt x="1896047" y="1114901"/>
                  </a:cubicBezTo>
                  <a:cubicBezTo>
                    <a:pt x="1943576" y="1146810"/>
                    <a:pt x="1991773" y="1177671"/>
                    <a:pt x="2042255" y="1204627"/>
                  </a:cubicBezTo>
                  <a:cubicBezTo>
                    <a:pt x="2115217" y="1243679"/>
                    <a:pt x="2194179" y="1272635"/>
                    <a:pt x="2276570" y="1271111"/>
                  </a:cubicBezTo>
                  <a:cubicBezTo>
                    <a:pt x="2388870" y="1269111"/>
                    <a:pt x="2490597" y="1209485"/>
                    <a:pt x="2568988" y="1128141"/>
                  </a:cubicBezTo>
                  <a:cubicBezTo>
                    <a:pt x="2637092" y="1057561"/>
                    <a:pt x="2686622" y="971836"/>
                    <a:pt x="2726817" y="882110"/>
                  </a:cubicBezTo>
                  <a:cubicBezTo>
                    <a:pt x="2772632" y="779907"/>
                    <a:pt x="2807208" y="672560"/>
                    <a:pt x="2861882" y="574929"/>
                  </a:cubicBezTo>
                </a:path>
              </a:pathLst>
            </a:custGeom>
            <a:noFill/>
            <a:ln w="9525" cap="rnd">
              <a:solidFill>
                <a:schemeClr val="bg2">
                  <a:alpha val="25000"/>
                </a:schemeClr>
              </a:solidFill>
              <a:prstDash val="lgDash"/>
              <a:round/>
            </a:ln>
          </p:spPr>
          <p:txBody>
            <a:bodyPr rtlCol="0" anchor="ctr"/>
            <a:lstStyle/>
            <a:p>
              <a:endParaRPr lang="en-US"/>
            </a:p>
          </p:txBody>
        </p:sp>
        <p:sp>
          <p:nvSpPr>
            <p:cNvPr id="26" name="Freeform: Shape 25">
              <a:extLst>
                <a:ext uri="{FF2B5EF4-FFF2-40B4-BE49-F238E27FC236}">
                  <a16:creationId xmlns:a16="http://schemas.microsoft.com/office/drawing/2014/main" id="{FA9DE6B4-5329-41C6-9FB0-2E88732A109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985128" y="1004887"/>
              <a:ext cx="2636234" cy="919096"/>
            </a:xfrm>
            <a:custGeom>
              <a:avLst/>
              <a:gdLst>
                <a:gd name="connsiteX0" fmla="*/ 0 w 2636234"/>
                <a:gd name="connsiteY0" fmla="*/ 0 h 919096"/>
                <a:gd name="connsiteX1" fmla="*/ 417862 w 2636234"/>
                <a:gd name="connsiteY1" fmla="*/ 274415 h 919096"/>
                <a:gd name="connsiteX2" fmla="*/ 980218 w 2636234"/>
                <a:gd name="connsiteY2" fmla="*/ 607981 h 919096"/>
                <a:gd name="connsiteX3" fmla="*/ 1473137 w 2636234"/>
                <a:gd name="connsiteY3" fmla="*/ 792290 h 919096"/>
                <a:gd name="connsiteX4" fmla="*/ 1827276 w 2636234"/>
                <a:gd name="connsiteY4" fmla="*/ 914400 h 919096"/>
                <a:gd name="connsiteX5" fmla="*/ 2119218 w 2636234"/>
                <a:gd name="connsiteY5" fmla="*/ 847344 h 919096"/>
                <a:gd name="connsiteX6" fmla="*/ 2269998 w 2636234"/>
                <a:gd name="connsiteY6" fmla="*/ 610362 h 919096"/>
                <a:gd name="connsiteX7" fmla="*/ 2413540 w 2636234"/>
                <a:gd name="connsiteY7" fmla="*/ 361379 h 919096"/>
                <a:gd name="connsiteX8" fmla="*/ 2636235 w 2636234"/>
                <a:gd name="connsiteY8" fmla="*/ 66961 h 919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36234" h="919096">
                  <a:moveTo>
                    <a:pt x="0" y="0"/>
                  </a:moveTo>
                  <a:cubicBezTo>
                    <a:pt x="0" y="0"/>
                    <a:pt x="243745" y="162020"/>
                    <a:pt x="417862" y="274415"/>
                  </a:cubicBezTo>
                  <a:cubicBezTo>
                    <a:pt x="601409" y="392906"/>
                    <a:pt x="781145" y="518732"/>
                    <a:pt x="980218" y="607981"/>
                  </a:cubicBezTo>
                  <a:cubicBezTo>
                    <a:pt x="1140333" y="679799"/>
                    <a:pt x="1310545" y="726091"/>
                    <a:pt x="1473137" y="792290"/>
                  </a:cubicBezTo>
                  <a:cubicBezTo>
                    <a:pt x="1589532" y="839724"/>
                    <a:pt x="1702975" y="897922"/>
                    <a:pt x="1827276" y="914400"/>
                  </a:cubicBezTo>
                  <a:cubicBezTo>
                    <a:pt x="1930813" y="928116"/>
                    <a:pt x="2039208" y="913543"/>
                    <a:pt x="2119218" y="847344"/>
                  </a:cubicBezTo>
                  <a:cubicBezTo>
                    <a:pt x="2192084" y="786956"/>
                    <a:pt x="2228184" y="696087"/>
                    <a:pt x="2269998" y="610362"/>
                  </a:cubicBezTo>
                  <a:cubicBezTo>
                    <a:pt x="2312003" y="524161"/>
                    <a:pt x="2362867" y="442722"/>
                    <a:pt x="2413540" y="361379"/>
                  </a:cubicBezTo>
                  <a:cubicBezTo>
                    <a:pt x="2485835" y="245459"/>
                    <a:pt x="2514886" y="126873"/>
                    <a:pt x="2636235" y="66961"/>
                  </a:cubicBezTo>
                </a:path>
              </a:pathLst>
            </a:custGeom>
            <a:noFill/>
            <a:ln w="9525" cap="rnd">
              <a:solidFill>
                <a:schemeClr val="bg2">
                  <a:alpha val="25000"/>
                </a:schemeClr>
              </a:solidFill>
              <a:prstDash val="lgDash"/>
              <a:round/>
            </a:ln>
          </p:spPr>
          <p:txBody>
            <a:bodyPr rtlCol="0" anchor="ctr"/>
            <a:lstStyle/>
            <a:p>
              <a:endParaRPr lang="en-US"/>
            </a:p>
          </p:txBody>
        </p:sp>
        <p:sp>
          <p:nvSpPr>
            <p:cNvPr id="27" name="Freeform: Shape 26">
              <a:extLst>
                <a:ext uri="{FF2B5EF4-FFF2-40B4-BE49-F238E27FC236}">
                  <a16:creationId xmlns:a16="http://schemas.microsoft.com/office/drawing/2014/main" id="{D5B645CC-35E5-4026-A374-3213D01731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47625" y="1004887"/>
              <a:ext cx="2292381" cy="625711"/>
            </a:xfrm>
            <a:custGeom>
              <a:avLst/>
              <a:gdLst>
                <a:gd name="connsiteX0" fmla="*/ 0 w 2292381"/>
                <a:gd name="connsiteY0" fmla="*/ 0 h 625711"/>
                <a:gd name="connsiteX1" fmla="*/ 272415 w 2292381"/>
                <a:gd name="connsiteY1" fmla="*/ 181070 h 625711"/>
                <a:gd name="connsiteX2" fmla="*/ 651415 w 2292381"/>
                <a:gd name="connsiteY2" fmla="*/ 385000 h 625711"/>
                <a:gd name="connsiteX3" fmla="*/ 915543 w 2292381"/>
                <a:gd name="connsiteY3" fmla="*/ 514255 h 625711"/>
                <a:gd name="connsiteX4" fmla="*/ 1277302 w 2292381"/>
                <a:gd name="connsiteY4" fmla="*/ 606171 h 625711"/>
                <a:gd name="connsiteX5" fmla="*/ 1618964 w 2292381"/>
                <a:gd name="connsiteY5" fmla="*/ 606171 h 625711"/>
                <a:gd name="connsiteX6" fmla="*/ 1817084 w 2292381"/>
                <a:gd name="connsiteY6" fmla="*/ 485489 h 625711"/>
                <a:gd name="connsiteX7" fmla="*/ 1963483 w 2292381"/>
                <a:gd name="connsiteY7" fmla="*/ 313182 h 625711"/>
                <a:gd name="connsiteX8" fmla="*/ 2102739 w 2292381"/>
                <a:gd name="connsiteY8" fmla="*/ 173831 h 625711"/>
                <a:gd name="connsiteX9" fmla="*/ 2292382 w 2292381"/>
                <a:gd name="connsiteY9" fmla="*/ 0 h 625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92381" h="625711">
                  <a:moveTo>
                    <a:pt x="0" y="0"/>
                  </a:moveTo>
                  <a:cubicBezTo>
                    <a:pt x="0" y="0"/>
                    <a:pt x="152019" y="110776"/>
                    <a:pt x="272415" y="181070"/>
                  </a:cubicBezTo>
                  <a:cubicBezTo>
                    <a:pt x="396335" y="253460"/>
                    <a:pt x="524351" y="318325"/>
                    <a:pt x="651415" y="385000"/>
                  </a:cubicBezTo>
                  <a:cubicBezTo>
                    <a:pt x="738283" y="430625"/>
                    <a:pt x="824198" y="478536"/>
                    <a:pt x="915543" y="514255"/>
                  </a:cubicBezTo>
                  <a:cubicBezTo>
                    <a:pt x="1031748" y="559689"/>
                    <a:pt x="1154049" y="585788"/>
                    <a:pt x="1277302" y="606171"/>
                  </a:cubicBezTo>
                  <a:cubicBezTo>
                    <a:pt x="1391602" y="625031"/>
                    <a:pt x="1508379" y="638556"/>
                    <a:pt x="1618964" y="606171"/>
                  </a:cubicBezTo>
                  <a:cubicBezTo>
                    <a:pt x="1694307" y="584168"/>
                    <a:pt x="1760791" y="540258"/>
                    <a:pt x="1817084" y="485489"/>
                  </a:cubicBezTo>
                  <a:cubicBezTo>
                    <a:pt x="1871186" y="432911"/>
                    <a:pt x="1913287" y="369475"/>
                    <a:pt x="1963483" y="313182"/>
                  </a:cubicBezTo>
                  <a:cubicBezTo>
                    <a:pt x="2007203" y="264128"/>
                    <a:pt x="2055305" y="219361"/>
                    <a:pt x="2102739" y="173831"/>
                  </a:cubicBezTo>
                  <a:cubicBezTo>
                    <a:pt x="2170271" y="109347"/>
                    <a:pt x="2292382" y="0"/>
                    <a:pt x="2292382" y="0"/>
                  </a:cubicBezTo>
                </a:path>
              </a:pathLst>
            </a:custGeom>
            <a:noFill/>
            <a:ln w="9525" cap="rnd">
              <a:solidFill>
                <a:schemeClr val="bg2">
                  <a:alpha val="25000"/>
                </a:schemeClr>
              </a:solidFill>
              <a:prstDash val="lgDash"/>
              <a:round/>
            </a:ln>
          </p:spPr>
          <p:txBody>
            <a:bodyPr rtlCol="0" anchor="ctr"/>
            <a:lstStyle/>
            <a:p>
              <a:endParaRPr lang="en-US"/>
            </a:p>
          </p:txBody>
        </p:sp>
        <p:sp>
          <p:nvSpPr>
            <p:cNvPr id="28" name="Freeform: Shape 27">
              <a:extLst>
                <a:ext uri="{FF2B5EF4-FFF2-40B4-BE49-F238E27FC236}">
                  <a16:creationId xmlns:a16="http://schemas.microsoft.com/office/drawing/2014/main" id="{C17ABE3A-3743-4935-8680-30474904B8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40696" y="1004887"/>
              <a:ext cx="1865852" cy="421548"/>
            </a:xfrm>
            <a:custGeom>
              <a:avLst/>
              <a:gdLst>
                <a:gd name="connsiteX0" fmla="*/ 1865852 w 1865852"/>
                <a:gd name="connsiteY0" fmla="*/ 0 h 421548"/>
                <a:gd name="connsiteX1" fmla="*/ 1535049 w 1865852"/>
                <a:gd name="connsiteY1" fmla="*/ 258699 h 421548"/>
                <a:gd name="connsiteX2" fmla="*/ 1247965 w 1865852"/>
                <a:gd name="connsiteY2" fmla="*/ 408051 h 421548"/>
                <a:gd name="connsiteX3" fmla="*/ 955072 w 1865852"/>
                <a:gd name="connsiteY3" fmla="*/ 408051 h 421548"/>
                <a:gd name="connsiteX4" fmla="*/ 596170 w 1865852"/>
                <a:gd name="connsiteY4" fmla="*/ 336233 h 421548"/>
                <a:gd name="connsiteX5" fmla="*/ 283178 w 1865852"/>
                <a:gd name="connsiteY5" fmla="*/ 186881 h 421548"/>
                <a:gd name="connsiteX6" fmla="*/ 0 w 1865852"/>
                <a:gd name="connsiteY6" fmla="*/ 0 h 421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65852" h="421548">
                  <a:moveTo>
                    <a:pt x="1865852" y="0"/>
                  </a:moveTo>
                  <a:cubicBezTo>
                    <a:pt x="1865852" y="0"/>
                    <a:pt x="1677543" y="155734"/>
                    <a:pt x="1535049" y="258699"/>
                  </a:cubicBezTo>
                  <a:cubicBezTo>
                    <a:pt x="1446752" y="322517"/>
                    <a:pt x="1353598" y="383096"/>
                    <a:pt x="1247965" y="408051"/>
                  </a:cubicBezTo>
                  <a:cubicBezTo>
                    <a:pt x="1152239" y="430625"/>
                    <a:pt x="1053084" y="420815"/>
                    <a:pt x="955072" y="408051"/>
                  </a:cubicBezTo>
                  <a:cubicBezTo>
                    <a:pt x="833723" y="392240"/>
                    <a:pt x="711803" y="376142"/>
                    <a:pt x="596170" y="336233"/>
                  </a:cubicBezTo>
                  <a:cubicBezTo>
                    <a:pt x="486728" y="298418"/>
                    <a:pt x="382714" y="246412"/>
                    <a:pt x="283178" y="186881"/>
                  </a:cubicBezTo>
                  <a:cubicBezTo>
                    <a:pt x="176117" y="122777"/>
                    <a:pt x="0" y="0"/>
                    <a:pt x="0" y="0"/>
                  </a:cubicBezTo>
                </a:path>
              </a:pathLst>
            </a:custGeom>
            <a:noFill/>
            <a:ln w="9525" cap="rnd">
              <a:solidFill>
                <a:schemeClr val="bg2">
                  <a:alpha val="25000"/>
                </a:schemeClr>
              </a:solidFill>
              <a:prstDash val="lgDash"/>
              <a:round/>
            </a:ln>
          </p:spPr>
          <p:txBody>
            <a:bodyPr rtlCol="0" anchor="ctr"/>
            <a:lstStyle/>
            <a:p>
              <a:endParaRPr lang="en-US"/>
            </a:p>
          </p:txBody>
        </p:sp>
        <p:sp>
          <p:nvSpPr>
            <p:cNvPr id="29" name="Freeform: Shape 28">
              <a:extLst>
                <a:ext uri="{FF2B5EF4-FFF2-40B4-BE49-F238E27FC236}">
                  <a16:creationId xmlns:a16="http://schemas.microsoft.com/office/drawing/2014/main" id="{C35BA021-8EE3-4AAC-886D-84BD02C5D5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98062" y="1004887"/>
              <a:ext cx="1358265" cy="286935"/>
            </a:xfrm>
            <a:custGeom>
              <a:avLst/>
              <a:gdLst>
                <a:gd name="connsiteX0" fmla="*/ 0 w 1358265"/>
                <a:gd name="connsiteY0" fmla="*/ 11621 h 286935"/>
                <a:gd name="connsiteX1" fmla="*/ 200978 w 1358265"/>
                <a:gd name="connsiteY1" fmla="*/ 163830 h 286935"/>
                <a:gd name="connsiteX2" fmla="*/ 499586 w 1358265"/>
                <a:gd name="connsiteY2" fmla="*/ 258604 h 286935"/>
                <a:gd name="connsiteX3" fmla="*/ 780955 w 1358265"/>
                <a:gd name="connsiteY3" fmla="*/ 284417 h 286935"/>
                <a:gd name="connsiteX4" fmla="*/ 1027843 w 1358265"/>
                <a:gd name="connsiteY4" fmla="*/ 215456 h 286935"/>
                <a:gd name="connsiteX5" fmla="*/ 1358265 w 1358265"/>
                <a:gd name="connsiteY5" fmla="*/ 0 h 286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58265" h="286935">
                  <a:moveTo>
                    <a:pt x="0" y="11621"/>
                  </a:moveTo>
                  <a:cubicBezTo>
                    <a:pt x="0" y="11621"/>
                    <a:pt x="89249" y="104299"/>
                    <a:pt x="200978" y="163830"/>
                  </a:cubicBezTo>
                  <a:cubicBezTo>
                    <a:pt x="293465" y="213074"/>
                    <a:pt x="396812" y="237458"/>
                    <a:pt x="499586" y="258604"/>
                  </a:cubicBezTo>
                  <a:cubicBezTo>
                    <a:pt x="592360" y="277749"/>
                    <a:pt x="686753" y="293180"/>
                    <a:pt x="780955" y="284417"/>
                  </a:cubicBezTo>
                  <a:cubicBezTo>
                    <a:pt x="866585" y="276511"/>
                    <a:pt x="949166" y="250412"/>
                    <a:pt x="1027843" y="215456"/>
                  </a:cubicBezTo>
                  <a:cubicBezTo>
                    <a:pt x="1167860" y="153353"/>
                    <a:pt x="1358265" y="0"/>
                    <a:pt x="1358265" y="0"/>
                  </a:cubicBezTo>
                </a:path>
              </a:pathLst>
            </a:custGeom>
            <a:noFill/>
            <a:ln w="9525" cap="rnd">
              <a:solidFill>
                <a:schemeClr val="bg2">
                  <a:alpha val="25000"/>
                </a:schemeClr>
              </a:solidFill>
              <a:prstDash val="lgDash"/>
              <a:round/>
            </a:ln>
          </p:spPr>
          <p:txBody>
            <a:bodyPr rtlCol="0" anchor="ctr"/>
            <a:lstStyle/>
            <a:p>
              <a:endParaRPr lang="en-US"/>
            </a:p>
          </p:txBody>
        </p:sp>
        <p:sp>
          <p:nvSpPr>
            <p:cNvPr id="30" name="Freeform: Shape 29">
              <a:extLst>
                <a:ext uri="{FF2B5EF4-FFF2-40B4-BE49-F238E27FC236}">
                  <a16:creationId xmlns:a16="http://schemas.microsoft.com/office/drawing/2014/main" id="{474FDD7A-185B-4C48-925E-B353DDF0AC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784276" y="1004887"/>
              <a:ext cx="890968" cy="167300"/>
            </a:xfrm>
            <a:custGeom>
              <a:avLst/>
              <a:gdLst>
                <a:gd name="connsiteX0" fmla="*/ 890968 w 890968"/>
                <a:gd name="connsiteY0" fmla="*/ 0 h 167300"/>
                <a:gd name="connsiteX1" fmla="*/ 657892 w 890968"/>
                <a:gd name="connsiteY1" fmla="*/ 143732 h 167300"/>
                <a:gd name="connsiteX2" fmla="*/ 408146 w 890968"/>
                <a:gd name="connsiteY2" fmla="*/ 160973 h 167300"/>
                <a:gd name="connsiteX3" fmla="*/ 0 w 890968"/>
                <a:gd name="connsiteY3" fmla="*/ 0 h 167300"/>
              </a:gdLst>
              <a:ahLst/>
              <a:cxnLst>
                <a:cxn ang="0">
                  <a:pos x="connsiteX0" y="connsiteY0"/>
                </a:cxn>
                <a:cxn ang="0">
                  <a:pos x="connsiteX1" y="connsiteY1"/>
                </a:cxn>
                <a:cxn ang="0">
                  <a:pos x="connsiteX2" y="connsiteY2"/>
                </a:cxn>
                <a:cxn ang="0">
                  <a:pos x="connsiteX3" y="connsiteY3"/>
                </a:cxn>
              </a:cxnLst>
              <a:rect l="l" t="t" r="r" b="b"/>
              <a:pathLst>
                <a:path w="890968" h="167300">
                  <a:moveTo>
                    <a:pt x="890968" y="0"/>
                  </a:moveTo>
                  <a:cubicBezTo>
                    <a:pt x="890968" y="0"/>
                    <a:pt x="763714" y="110585"/>
                    <a:pt x="657892" y="143732"/>
                  </a:cubicBezTo>
                  <a:cubicBezTo>
                    <a:pt x="577405" y="168974"/>
                    <a:pt x="491871" y="172593"/>
                    <a:pt x="408146" y="160973"/>
                  </a:cubicBezTo>
                  <a:cubicBezTo>
                    <a:pt x="235077" y="136970"/>
                    <a:pt x="0" y="0"/>
                    <a:pt x="0" y="0"/>
                  </a:cubicBezTo>
                </a:path>
              </a:pathLst>
            </a:custGeom>
            <a:noFill/>
            <a:ln w="9525" cap="rnd">
              <a:solidFill>
                <a:schemeClr val="bg2">
                  <a:alpha val="25000"/>
                </a:schemeClr>
              </a:solidFill>
              <a:prstDash val="lgDash"/>
              <a:round/>
            </a:ln>
          </p:spPr>
          <p:txBody>
            <a:bodyPr rtlCol="0" anchor="ctr"/>
            <a:lstStyle/>
            <a:p>
              <a:endParaRPr lang="en-US"/>
            </a:p>
          </p:txBody>
        </p:sp>
        <p:sp>
          <p:nvSpPr>
            <p:cNvPr id="31" name="Freeform: Shape 30">
              <a:extLst>
                <a:ext uri="{FF2B5EF4-FFF2-40B4-BE49-F238E27FC236}">
                  <a16:creationId xmlns:a16="http://schemas.microsoft.com/office/drawing/2014/main" id="{AECAF353-692D-4440-A095-A282E677A7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65548" y="2182176"/>
              <a:ext cx="1677721" cy="3076193"/>
            </a:xfrm>
            <a:custGeom>
              <a:avLst/>
              <a:gdLst>
                <a:gd name="connsiteX0" fmla="*/ 1665434 w 1677721"/>
                <a:gd name="connsiteY0" fmla="*/ 3076194 h 3076193"/>
                <a:gd name="connsiteX1" fmla="*/ 1068693 w 1677721"/>
                <a:gd name="connsiteY1" fmla="*/ 3054382 h 3076193"/>
                <a:gd name="connsiteX2" fmla="*/ 852952 w 1677721"/>
                <a:gd name="connsiteY2" fmla="*/ 3054382 h 3076193"/>
                <a:gd name="connsiteX3" fmla="*/ 519481 w 1677721"/>
                <a:gd name="connsiteY3" fmla="*/ 3002471 h 3076193"/>
                <a:gd name="connsiteX4" fmla="*/ 400610 w 1677721"/>
                <a:gd name="connsiteY4" fmla="*/ 2945892 h 3076193"/>
                <a:gd name="connsiteX5" fmla="*/ 184868 w 1677721"/>
                <a:gd name="connsiteY5" fmla="*/ 2706910 h 3076193"/>
                <a:gd name="connsiteX6" fmla="*/ 59138 w 1677721"/>
                <a:gd name="connsiteY6" fmla="*/ 2451830 h 3076193"/>
                <a:gd name="connsiteX7" fmla="*/ 274 w 1677721"/>
                <a:gd name="connsiteY7" fmla="*/ 2128552 h 3076193"/>
                <a:gd name="connsiteX8" fmla="*/ 172200 w 1677721"/>
                <a:gd name="connsiteY8" fmla="*/ 1672590 h 3076193"/>
                <a:gd name="connsiteX9" fmla="*/ 446806 w 1677721"/>
                <a:gd name="connsiteY9" fmla="*/ 1445133 h 3076193"/>
                <a:gd name="connsiteX10" fmla="*/ 633686 w 1677721"/>
                <a:gd name="connsiteY10" fmla="*/ 1381601 h 3076193"/>
                <a:gd name="connsiteX11" fmla="*/ 840188 w 1677721"/>
                <a:gd name="connsiteY11" fmla="*/ 1260348 h 3076193"/>
                <a:gd name="connsiteX12" fmla="*/ 904768 w 1677721"/>
                <a:gd name="connsiteY12" fmla="*/ 1108615 h 3076193"/>
                <a:gd name="connsiteX13" fmla="*/ 926294 w 1677721"/>
                <a:gd name="connsiteY13" fmla="*/ 955453 h 3076193"/>
                <a:gd name="connsiteX14" fmla="*/ 912959 w 1677721"/>
                <a:gd name="connsiteY14" fmla="*/ 763905 h 3076193"/>
                <a:gd name="connsiteX15" fmla="*/ 949535 w 1677721"/>
                <a:gd name="connsiteY15" fmla="*/ 651320 h 3076193"/>
                <a:gd name="connsiteX16" fmla="*/ 1089934 w 1677721"/>
                <a:gd name="connsiteY16" fmla="*/ 510826 h 3076193"/>
                <a:gd name="connsiteX17" fmla="*/ 1324535 w 1677721"/>
                <a:gd name="connsiteY17" fmla="*/ 323278 h 3076193"/>
                <a:gd name="connsiteX18" fmla="*/ 1677721 w 1677721"/>
                <a:gd name="connsiteY18" fmla="*/ 0 h 3076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77721" h="3076193">
                  <a:moveTo>
                    <a:pt x="1665434" y="3076194"/>
                  </a:moveTo>
                  <a:cubicBezTo>
                    <a:pt x="1494651" y="3069431"/>
                    <a:pt x="1239571" y="3053620"/>
                    <a:pt x="1068693" y="3054382"/>
                  </a:cubicBezTo>
                  <a:cubicBezTo>
                    <a:pt x="996779" y="3054668"/>
                    <a:pt x="924866" y="3056573"/>
                    <a:pt x="852952" y="3054382"/>
                  </a:cubicBezTo>
                  <a:cubicBezTo>
                    <a:pt x="739890" y="3050953"/>
                    <a:pt x="626638" y="3038380"/>
                    <a:pt x="519481" y="3002471"/>
                  </a:cubicBezTo>
                  <a:cubicBezTo>
                    <a:pt x="477667" y="2988469"/>
                    <a:pt x="437567" y="2969990"/>
                    <a:pt x="400610" y="2945892"/>
                  </a:cubicBezTo>
                  <a:cubicBezTo>
                    <a:pt x="309836" y="2886837"/>
                    <a:pt x="242876" y="2798731"/>
                    <a:pt x="184868" y="2706910"/>
                  </a:cubicBezTo>
                  <a:cubicBezTo>
                    <a:pt x="134005" y="2626519"/>
                    <a:pt x="91618" y="2541175"/>
                    <a:pt x="59138" y="2451830"/>
                  </a:cubicBezTo>
                  <a:cubicBezTo>
                    <a:pt x="21324" y="2347913"/>
                    <a:pt x="-2870" y="2238947"/>
                    <a:pt x="274" y="2128552"/>
                  </a:cubicBezTo>
                  <a:cubicBezTo>
                    <a:pt x="4941" y="1962531"/>
                    <a:pt x="71044" y="1804797"/>
                    <a:pt x="172200" y="1672590"/>
                  </a:cubicBezTo>
                  <a:cubicBezTo>
                    <a:pt x="245638" y="1576578"/>
                    <a:pt x="336220" y="1493615"/>
                    <a:pt x="446806" y="1445133"/>
                  </a:cubicBezTo>
                  <a:cubicBezTo>
                    <a:pt x="507099" y="1418749"/>
                    <a:pt x="571012" y="1401890"/>
                    <a:pt x="633686" y="1381601"/>
                  </a:cubicBezTo>
                  <a:cubicBezTo>
                    <a:pt x="711696" y="1356455"/>
                    <a:pt x="789992" y="1324356"/>
                    <a:pt x="840188" y="1260348"/>
                  </a:cubicBezTo>
                  <a:cubicBezTo>
                    <a:pt x="874478" y="1216724"/>
                    <a:pt x="891528" y="1162812"/>
                    <a:pt x="904768" y="1108615"/>
                  </a:cubicBezTo>
                  <a:cubicBezTo>
                    <a:pt x="917055" y="1058323"/>
                    <a:pt x="927152" y="1007174"/>
                    <a:pt x="926294" y="955453"/>
                  </a:cubicBezTo>
                  <a:cubicBezTo>
                    <a:pt x="925246" y="891159"/>
                    <a:pt x="907720" y="827913"/>
                    <a:pt x="912959" y="763905"/>
                  </a:cubicBezTo>
                  <a:cubicBezTo>
                    <a:pt x="916198" y="724090"/>
                    <a:pt x="928961" y="685610"/>
                    <a:pt x="949535" y="651320"/>
                  </a:cubicBezTo>
                  <a:cubicBezTo>
                    <a:pt x="983825" y="594170"/>
                    <a:pt x="1037737" y="552640"/>
                    <a:pt x="1089934" y="510826"/>
                  </a:cubicBezTo>
                  <a:cubicBezTo>
                    <a:pt x="1168039" y="448247"/>
                    <a:pt x="1245477" y="384619"/>
                    <a:pt x="1324535" y="323278"/>
                  </a:cubicBezTo>
                  <a:cubicBezTo>
                    <a:pt x="1423785" y="246221"/>
                    <a:pt x="1594854" y="94202"/>
                    <a:pt x="1677721" y="0"/>
                  </a:cubicBezTo>
                </a:path>
              </a:pathLst>
            </a:custGeom>
            <a:noFill/>
            <a:ln w="9525" cap="rnd">
              <a:solidFill>
                <a:schemeClr val="bg2">
                  <a:alpha val="25000"/>
                </a:schemeClr>
              </a:solidFill>
              <a:prstDash val="lgDash"/>
              <a:round/>
            </a:ln>
          </p:spPr>
          <p:txBody>
            <a:bodyPr rtlCol="0" anchor="ctr"/>
            <a:lstStyle/>
            <a:p>
              <a:endParaRPr lang="en-US"/>
            </a:p>
          </p:txBody>
        </p:sp>
        <p:sp>
          <p:nvSpPr>
            <p:cNvPr id="32" name="Freeform: Shape 31">
              <a:extLst>
                <a:ext uri="{FF2B5EF4-FFF2-40B4-BE49-F238E27FC236}">
                  <a16:creationId xmlns:a16="http://schemas.microsoft.com/office/drawing/2014/main" id="{68A28F31-C1FD-4B00-8A52-48952AB443A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140193" y="2492025"/>
              <a:ext cx="1468691" cy="2607257"/>
            </a:xfrm>
            <a:custGeom>
              <a:avLst/>
              <a:gdLst>
                <a:gd name="connsiteX0" fmla="*/ 1450689 w 1468691"/>
                <a:gd name="connsiteY0" fmla="*/ 2568321 h 2607257"/>
                <a:gd name="connsiteX1" fmla="*/ 1210183 w 1468691"/>
                <a:gd name="connsiteY1" fmla="*/ 2590609 h 2607257"/>
                <a:gd name="connsiteX2" fmla="*/ 905573 w 1468691"/>
                <a:gd name="connsiteY2" fmla="*/ 2606802 h 2607257"/>
                <a:gd name="connsiteX3" fmla="*/ 558292 w 1468691"/>
                <a:gd name="connsiteY3" fmla="*/ 2587181 h 2607257"/>
                <a:gd name="connsiteX4" fmla="*/ 467138 w 1468691"/>
                <a:gd name="connsiteY4" fmla="*/ 2568702 h 2607257"/>
                <a:gd name="connsiteX5" fmla="*/ 206343 w 1468691"/>
                <a:gd name="connsiteY5" fmla="*/ 2407063 h 2607257"/>
                <a:gd name="connsiteX6" fmla="*/ 78613 w 1468691"/>
                <a:gd name="connsiteY6" fmla="*/ 2211896 h 2607257"/>
                <a:gd name="connsiteX7" fmla="*/ 2032 w 1468691"/>
                <a:gd name="connsiteY7" fmla="*/ 1936623 h 2607257"/>
                <a:gd name="connsiteX8" fmla="*/ 21177 w 1468691"/>
                <a:gd name="connsiteY8" fmla="*/ 1749933 h 2607257"/>
                <a:gd name="connsiteX9" fmla="*/ 116903 w 1468691"/>
                <a:gd name="connsiteY9" fmla="*/ 1594295 h 2607257"/>
                <a:gd name="connsiteX10" fmla="*/ 241300 w 1468691"/>
                <a:gd name="connsiteY10" fmla="*/ 1512951 h 2607257"/>
                <a:gd name="connsiteX11" fmla="*/ 475805 w 1468691"/>
                <a:gd name="connsiteY11" fmla="*/ 1500949 h 2607257"/>
                <a:gd name="connsiteX12" fmla="*/ 664781 w 1468691"/>
                <a:gd name="connsiteY12" fmla="*/ 1541621 h 2607257"/>
                <a:gd name="connsiteX13" fmla="*/ 803560 w 1468691"/>
                <a:gd name="connsiteY13" fmla="*/ 1541621 h 2607257"/>
                <a:gd name="connsiteX14" fmla="*/ 942340 w 1468691"/>
                <a:gd name="connsiteY14" fmla="*/ 1429131 h 2607257"/>
                <a:gd name="connsiteX15" fmla="*/ 1018921 w 1468691"/>
                <a:gd name="connsiteY15" fmla="*/ 1163383 h 2607257"/>
                <a:gd name="connsiteX16" fmla="*/ 1061974 w 1468691"/>
                <a:gd name="connsiteY16" fmla="*/ 811530 h 2607257"/>
                <a:gd name="connsiteX17" fmla="*/ 1114647 w 1468691"/>
                <a:gd name="connsiteY17" fmla="*/ 574548 h 2607257"/>
                <a:gd name="connsiteX18" fmla="*/ 1243806 w 1468691"/>
                <a:gd name="connsiteY18" fmla="*/ 284893 h 2607257"/>
                <a:gd name="connsiteX19" fmla="*/ 1468691 w 1468691"/>
                <a:gd name="connsiteY19" fmla="*/ 0 h 2607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468691" h="2607257">
                  <a:moveTo>
                    <a:pt x="1450689" y="2568321"/>
                  </a:moveTo>
                  <a:cubicBezTo>
                    <a:pt x="1398682" y="2574989"/>
                    <a:pt x="1262570" y="2587752"/>
                    <a:pt x="1210183" y="2590609"/>
                  </a:cubicBezTo>
                  <a:cubicBezTo>
                    <a:pt x="1108646" y="2596134"/>
                    <a:pt x="1007205" y="2604707"/>
                    <a:pt x="905573" y="2606802"/>
                  </a:cubicBezTo>
                  <a:cubicBezTo>
                    <a:pt x="789464" y="2609088"/>
                    <a:pt x="673354" y="2602802"/>
                    <a:pt x="558292" y="2587181"/>
                  </a:cubicBezTo>
                  <a:cubicBezTo>
                    <a:pt x="527526" y="2582990"/>
                    <a:pt x="497046" y="2577274"/>
                    <a:pt x="467138" y="2568702"/>
                  </a:cubicBezTo>
                  <a:cubicBezTo>
                    <a:pt x="367220" y="2540222"/>
                    <a:pt x="277876" y="2482501"/>
                    <a:pt x="206343" y="2407063"/>
                  </a:cubicBezTo>
                  <a:cubicBezTo>
                    <a:pt x="152527" y="2350294"/>
                    <a:pt x="111379" y="2283047"/>
                    <a:pt x="78613" y="2211896"/>
                  </a:cubicBezTo>
                  <a:cubicBezTo>
                    <a:pt x="38513" y="2124742"/>
                    <a:pt x="9938" y="2032159"/>
                    <a:pt x="2032" y="1936623"/>
                  </a:cubicBezTo>
                  <a:cubicBezTo>
                    <a:pt x="-3207" y="1873567"/>
                    <a:pt x="1174" y="1809845"/>
                    <a:pt x="21177" y="1749933"/>
                  </a:cubicBezTo>
                  <a:cubicBezTo>
                    <a:pt x="40608" y="1691449"/>
                    <a:pt x="73469" y="1638109"/>
                    <a:pt x="116903" y="1594295"/>
                  </a:cubicBezTo>
                  <a:cubicBezTo>
                    <a:pt x="152241" y="1558576"/>
                    <a:pt x="194151" y="1530001"/>
                    <a:pt x="241300" y="1512951"/>
                  </a:cubicBezTo>
                  <a:cubicBezTo>
                    <a:pt x="315881" y="1485900"/>
                    <a:pt x="397224" y="1487519"/>
                    <a:pt x="475805" y="1500949"/>
                  </a:cubicBezTo>
                  <a:cubicBezTo>
                    <a:pt x="539337" y="1511808"/>
                    <a:pt x="601440" y="1529810"/>
                    <a:pt x="664781" y="1541621"/>
                  </a:cubicBezTo>
                  <a:cubicBezTo>
                    <a:pt x="710977" y="1550194"/>
                    <a:pt x="758412" y="1554194"/>
                    <a:pt x="803560" y="1541621"/>
                  </a:cubicBezTo>
                  <a:cubicBezTo>
                    <a:pt x="862711" y="1525143"/>
                    <a:pt x="909288" y="1481233"/>
                    <a:pt x="942340" y="1429131"/>
                  </a:cubicBezTo>
                  <a:cubicBezTo>
                    <a:pt x="992156" y="1350455"/>
                    <a:pt x="1006919" y="1256157"/>
                    <a:pt x="1018921" y="1163383"/>
                  </a:cubicBezTo>
                  <a:cubicBezTo>
                    <a:pt x="1034065" y="1046131"/>
                    <a:pt x="1043972" y="928306"/>
                    <a:pt x="1061974" y="811530"/>
                  </a:cubicBezTo>
                  <a:cubicBezTo>
                    <a:pt x="1074356" y="731425"/>
                    <a:pt x="1091120" y="652081"/>
                    <a:pt x="1114647" y="574548"/>
                  </a:cubicBezTo>
                  <a:cubicBezTo>
                    <a:pt x="1145413" y="472916"/>
                    <a:pt x="1187990" y="375094"/>
                    <a:pt x="1243806" y="284893"/>
                  </a:cubicBezTo>
                  <a:cubicBezTo>
                    <a:pt x="1307623" y="181832"/>
                    <a:pt x="1388396" y="90868"/>
                    <a:pt x="1468691" y="0"/>
                  </a:cubicBezTo>
                </a:path>
              </a:pathLst>
            </a:custGeom>
            <a:noFill/>
            <a:ln w="9525" cap="rnd">
              <a:solidFill>
                <a:schemeClr val="bg2">
                  <a:alpha val="25000"/>
                </a:schemeClr>
              </a:solidFill>
              <a:prstDash val="lgDash"/>
              <a:round/>
            </a:ln>
          </p:spPr>
          <p:txBody>
            <a:bodyPr rtlCol="0" anchor="ctr"/>
            <a:lstStyle/>
            <a:p>
              <a:endParaRPr lang="en-US"/>
            </a:p>
          </p:txBody>
        </p:sp>
        <p:sp>
          <p:nvSpPr>
            <p:cNvPr id="33" name="Freeform: Shape 32">
              <a:extLst>
                <a:ext uri="{FF2B5EF4-FFF2-40B4-BE49-F238E27FC236}">
                  <a16:creationId xmlns:a16="http://schemas.microsoft.com/office/drawing/2014/main" id="{E1E3F6DD-B482-497A-843E-010612C85F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458181" y="2783204"/>
              <a:ext cx="1175182" cy="2095685"/>
            </a:xfrm>
            <a:custGeom>
              <a:avLst/>
              <a:gdLst>
                <a:gd name="connsiteX0" fmla="*/ 1175183 w 1175182"/>
                <a:gd name="connsiteY0" fmla="*/ 1950434 h 2095685"/>
                <a:gd name="connsiteX1" fmla="*/ 696075 w 1175182"/>
                <a:gd name="connsiteY1" fmla="*/ 2077307 h 2095685"/>
                <a:gd name="connsiteX2" fmla="*/ 349175 w 1175182"/>
                <a:gd name="connsiteY2" fmla="*/ 2089309 h 2095685"/>
                <a:gd name="connsiteX3" fmla="*/ 73997 w 1175182"/>
                <a:gd name="connsiteY3" fmla="*/ 1987582 h 2095685"/>
                <a:gd name="connsiteX4" fmla="*/ 2179 w 1175182"/>
                <a:gd name="connsiteY4" fmla="*/ 1818037 h 2095685"/>
                <a:gd name="connsiteX5" fmla="*/ 18086 w 1175182"/>
                <a:gd name="connsiteY5" fmla="*/ 1694402 h 2095685"/>
                <a:gd name="connsiteX6" fmla="*/ 161627 w 1175182"/>
                <a:gd name="connsiteY6" fmla="*/ 1594676 h 2095685"/>
                <a:gd name="connsiteX7" fmla="*/ 384893 w 1175182"/>
                <a:gd name="connsiteY7" fmla="*/ 1664494 h 2095685"/>
                <a:gd name="connsiteX8" fmla="*/ 648069 w 1175182"/>
                <a:gd name="connsiteY8" fmla="*/ 1684401 h 2095685"/>
                <a:gd name="connsiteX9" fmla="*/ 831520 w 1175182"/>
                <a:gd name="connsiteY9" fmla="*/ 1550765 h 2095685"/>
                <a:gd name="connsiteX10" fmla="*/ 909245 w 1175182"/>
                <a:gd name="connsiteY10" fmla="*/ 1315402 h 2095685"/>
                <a:gd name="connsiteX11" fmla="*/ 975062 w 1175182"/>
                <a:gd name="connsiteY11" fmla="*/ 876586 h 2095685"/>
                <a:gd name="connsiteX12" fmla="*/ 989064 w 1175182"/>
                <a:gd name="connsiteY12" fmla="*/ 591312 h 2095685"/>
                <a:gd name="connsiteX13" fmla="*/ 1158514 w 1175182"/>
                <a:gd name="connsiteY13" fmla="*/ 0 h 20956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75182" h="2095685">
                  <a:moveTo>
                    <a:pt x="1175183" y="1950434"/>
                  </a:moveTo>
                  <a:cubicBezTo>
                    <a:pt x="1097554" y="1973485"/>
                    <a:pt x="775799" y="2063115"/>
                    <a:pt x="696075" y="2077307"/>
                  </a:cubicBezTo>
                  <a:cubicBezTo>
                    <a:pt x="581489" y="2097786"/>
                    <a:pt x="465094" y="2100167"/>
                    <a:pt x="349175" y="2089309"/>
                  </a:cubicBezTo>
                  <a:cubicBezTo>
                    <a:pt x="247638" y="2079784"/>
                    <a:pt x="142292" y="2061401"/>
                    <a:pt x="73997" y="1987582"/>
                  </a:cubicBezTo>
                  <a:cubicBezTo>
                    <a:pt x="31420" y="1941481"/>
                    <a:pt x="9513" y="1880616"/>
                    <a:pt x="2179" y="1818037"/>
                  </a:cubicBezTo>
                  <a:cubicBezTo>
                    <a:pt x="-2774" y="1775746"/>
                    <a:pt x="-12" y="1732693"/>
                    <a:pt x="18086" y="1694402"/>
                  </a:cubicBezTo>
                  <a:cubicBezTo>
                    <a:pt x="44755" y="1638110"/>
                    <a:pt x="99810" y="1600295"/>
                    <a:pt x="161627" y="1594676"/>
                  </a:cubicBezTo>
                  <a:cubicBezTo>
                    <a:pt x="240304" y="1587532"/>
                    <a:pt x="310312" y="1635633"/>
                    <a:pt x="384893" y="1664494"/>
                  </a:cubicBezTo>
                  <a:cubicBezTo>
                    <a:pt x="468904" y="1696974"/>
                    <a:pt x="561392" y="1708594"/>
                    <a:pt x="648069" y="1684401"/>
                  </a:cubicBezTo>
                  <a:cubicBezTo>
                    <a:pt x="723602" y="1663351"/>
                    <a:pt x="788563" y="1616488"/>
                    <a:pt x="831520" y="1550765"/>
                  </a:cubicBezTo>
                  <a:cubicBezTo>
                    <a:pt x="877050" y="1480947"/>
                    <a:pt x="893052" y="1397508"/>
                    <a:pt x="909245" y="1315402"/>
                  </a:cubicBezTo>
                  <a:cubicBezTo>
                    <a:pt x="938010" y="1170051"/>
                    <a:pt x="963156" y="1024128"/>
                    <a:pt x="975062" y="876586"/>
                  </a:cubicBezTo>
                  <a:cubicBezTo>
                    <a:pt x="982682" y="781717"/>
                    <a:pt x="981539" y="686276"/>
                    <a:pt x="989064" y="591312"/>
                  </a:cubicBezTo>
                  <a:cubicBezTo>
                    <a:pt x="998970" y="465296"/>
                    <a:pt x="981730" y="160211"/>
                    <a:pt x="1158514" y="0"/>
                  </a:cubicBezTo>
                </a:path>
              </a:pathLst>
            </a:custGeom>
            <a:noFill/>
            <a:ln w="9525" cap="rnd">
              <a:solidFill>
                <a:schemeClr val="bg2">
                  <a:alpha val="25000"/>
                </a:schemeClr>
              </a:solidFill>
              <a:prstDash val="lgDash"/>
              <a:round/>
            </a:ln>
          </p:spPr>
          <p:txBody>
            <a:bodyPr rtlCol="0" anchor="ctr"/>
            <a:lstStyle/>
            <a:p>
              <a:endParaRPr lang="en-US"/>
            </a:p>
          </p:txBody>
        </p:sp>
      </p:grpSp>
      <p:grpSp>
        <p:nvGrpSpPr>
          <p:cNvPr id="41" name="Bottom Right">
            <a:extLst>
              <a:ext uri="{FF2B5EF4-FFF2-40B4-BE49-F238E27FC236}">
                <a16:creationId xmlns:a16="http://schemas.microsoft.com/office/drawing/2014/main" id="{A5761FD8-9CFD-4F5A-AB69-F179306BCD0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grpSp>
          <p:nvGrpSpPr>
            <p:cNvPr id="42" name="Graphic 157">
              <a:extLst>
                <a:ext uri="{FF2B5EF4-FFF2-40B4-BE49-F238E27FC236}">
                  <a16:creationId xmlns:a16="http://schemas.microsoft.com/office/drawing/2014/main" id="{853A7FDC-72AB-4F06-8A0A-EE5BE087D7B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44" name="Freeform: Shape 43">
                <a:extLst>
                  <a:ext uri="{FF2B5EF4-FFF2-40B4-BE49-F238E27FC236}">
                    <a16:creationId xmlns:a16="http://schemas.microsoft.com/office/drawing/2014/main" id="{4F1A41BD-2192-490D-9C88-AB9D242927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bg2">
                    <a:alpha val="35000"/>
                  </a:schemeClr>
                </a:solidFill>
                <a:prstDash val="lgDash"/>
                <a:round/>
              </a:ln>
            </p:spPr>
            <p:txBody>
              <a:bodyPr rtlCol="0" anchor="ctr"/>
              <a:lstStyle/>
              <a:p>
                <a:endParaRPr lang="en-US"/>
              </a:p>
            </p:txBody>
          </p:sp>
          <p:sp>
            <p:nvSpPr>
              <p:cNvPr id="45" name="Freeform: Shape 44">
                <a:extLst>
                  <a:ext uri="{FF2B5EF4-FFF2-40B4-BE49-F238E27FC236}">
                    <a16:creationId xmlns:a16="http://schemas.microsoft.com/office/drawing/2014/main" id="{C2F4F134-CBCA-4B59-8D8A-AEF12063F7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bg2">
                    <a:alpha val="35000"/>
                  </a:schemeClr>
                </a:solidFill>
                <a:prstDash val="lgDash"/>
                <a:round/>
              </a:ln>
            </p:spPr>
            <p:txBody>
              <a:bodyPr rtlCol="0" anchor="ctr"/>
              <a:lstStyle/>
              <a:p>
                <a:endParaRPr lang="en-US"/>
              </a:p>
            </p:txBody>
          </p:sp>
          <p:sp>
            <p:nvSpPr>
              <p:cNvPr id="46" name="Freeform: Shape 45">
                <a:extLst>
                  <a:ext uri="{FF2B5EF4-FFF2-40B4-BE49-F238E27FC236}">
                    <a16:creationId xmlns:a16="http://schemas.microsoft.com/office/drawing/2014/main" id="{6399BC90-16E2-4AAD-9BB1-6FECCA22B7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bg2">
                    <a:alpha val="35000"/>
                  </a:schemeClr>
                </a:solidFill>
                <a:prstDash val="lgDash"/>
                <a:round/>
              </a:ln>
            </p:spPr>
            <p:txBody>
              <a:bodyPr rtlCol="0" anchor="ctr"/>
              <a:lstStyle/>
              <a:p>
                <a:endParaRPr lang="en-US"/>
              </a:p>
            </p:txBody>
          </p:sp>
          <p:sp>
            <p:nvSpPr>
              <p:cNvPr id="47" name="Freeform: Shape 46">
                <a:extLst>
                  <a:ext uri="{FF2B5EF4-FFF2-40B4-BE49-F238E27FC236}">
                    <a16:creationId xmlns:a16="http://schemas.microsoft.com/office/drawing/2014/main" id="{393E4470-E7B4-49CF-9EEF-4F40E31F36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bg2">
                    <a:alpha val="35000"/>
                  </a:schemeClr>
                </a:solidFill>
                <a:prstDash val="lgDash"/>
                <a:round/>
              </a:ln>
            </p:spPr>
            <p:txBody>
              <a:bodyPr rtlCol="0" anchor="ctr"/>
              <a:lstStyle/>
              <a:p>
                <a:endParaRPr lang="en-US"/>
              </a:p>
            </p:txBody>
          </p:sp>
          <p:sp>
            <p:nvSpPr>
              <p:cNvPr id="48" name="Freeform: Shape 47">
                <a:extLst>
                  <a:ext uri="{FF2B5EF4-FFF2-40B4-BE49-F238E27FC236}">
                    <a16:creationId xmlns:a16="http://schemas.microsoft.com/office/drawing/2014/main" id="{E25ED4C5-C452-433A-9E42-979F52F8B8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bg2">
                    <a:alpha val="35000"/>
                  </a:schemeClr>
                </a:solidFill>
                <a:prstDash val="lgDash"/>
                <a:round/>
              </a:ln>
            </p:spPr>
            <p:txBody>
              <a:bodyPr rtlCol="0" anchor="ctr"/>
              <a:lstStyle/>
              <a:p>
                <a:endParaRPr lang="en-US"/>
              </a:p>
            </p:txBody>
          </p:sp>
          <p:sp>
            <p:nvSpPr>
              <p:cNvPr id="49" name="Freeform: Shape 48">
                <a:extLst>
                  <a:ext uri="{FF2B5EF4-FFF2-40B4-BE49-F238E27FC236}">
                    <a16:creationId xmlns:a16="http://schemas.microsoft.com/office/drawing/2014/main" id="{40B2D17D-9313-4262-BB14-4030DE29154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bg2">
                    <a:alpha val="35000"/>
                  </a:schemeClr>
                </a:solidFill>
                <a:prstDash val="lgDash"/>
                <a:round/>
              </a:ln>
            </p:spPr>
            <p:txBody>
              <a:bodyPr rtlCol="0" anchor="ctr"/>
              <a:lstStyle/>
              <a:p>
                <a:endParaRPr lang="en-US"/>
              </a:p>
            </p:txBody>
          </p:sp>
          <p:sp>
            <p:nvSpPr>
              <p:cNvPr id="50" name="Freeform: Shape 49">
                <a:extLst>
                  <a:ext uri="{FF2B5EF4-FFF2-40B4-BE49-F238E27FC236}">
                    <a16:creationId xmlns:a16="http://schemas.microsoft.com/office/drawing/2014/main" id="{33B17B98-027F-4155-A5F5-FED5D0F73C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bg2">
                    <a:alpha val="35000"/>
                  </a:schemeClr>
                </a:solidFill>
                <a:prstDash val="lgDash"/>
                <a:round/>
              </a:ln>
            </p:spPr>
            <p:txBody>
              <a:bodyPr rtlCol="0" anchor="ctr"/>
              <a:lstStyle/>
              <a:p>
                <a:endParaRPr lang="en-US"/>
              </a:p>
            </p:txBody>
          </p:sp>
        </p:grpSp>
        <p:sp>
          <p:nvSpPr>
            <p:cNvPr id="43" name="Freeform: Shape 42">
              <a:extLst>
                <a:ext uri="{FF2B5EF4-FFF2-40B4-BE49-F238E27FC236}">
                  <a16:creationId xmlns:a16="http://schemas.microsoft.com/office/drawing/2014/main" id="{01EB1739-4A5E-4811-8CCC-6E261D2921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2" name="Title 1">
            <a:extLst>
              <a:ext uri="{FF2B5EF4-FFF2-40B4-BE49-F238E27FC236}">
                <a16:creationId xmlns:a16="http://schemas.microsoft.com/office/drawing/2014/main" id="{CFF4DFFE-37D7-4142-9963-B6B94DA549E1}"/>
              </a:ext>
            </a:extLst>
          </p:cNvPr>
          <p:cNvSpPr>
            <a:spLocks noGrp="1"/>
          </p:cNvSpPr>
          <p:nvPr>
            <p:ph type="ctrTitle"/>
          </p:nvPr>
        </p:nvSpPr>
        <p:spPr>
          <a:xfrm>
            <a:off x="4000500" y="740211"/>
            <a:ext cx="7530685" cy="3163864"/>
          </a:xfrm>
        </p:spPr>
        <p:txBody>
          <a:bodyPr>
            <a:normAutofit/>
          </a:bodyPr>
          <a:lstStyle/>
          <a:p>
            <a:pPr algn="r"/>
            <a:r>
              <a:rPr lang="en-US" sz="7200" dirty="0">
                <a:solidFill>
                  <a:srgbClr val="FFFFFF"/>
                </a:solidFill>
                <a:latin typeface="Helvetica" pitchFamily="2" charset="0"/>
              </a:rPr>
              <a:t>The Right Price</a:t>
            </a:r>
          </a:p>
        </p:txBody>
      </p:sp>
      <p:sp>
        <p:nvSpPr>
          <p:cNvPr id="3" name="Subtitle 2">
            <a:extLst>
              <a:ext uri="{FF2B5EF4-FFF2-40B4-BE49-F238E27FC236}">
                <a16:creationId xmlns:a16="http://schemas.microsoft.com/office/drawing/2014/main" id="{D13B6AED-AF3A-0A41-9382-60E181AF389A}"/>
              </a:ext>
            </a:extLst>
          </p:cNvPr>
          <p:cNvSpPr>
            <a:spLocks noGrp="1"/>
          </p:cNvSpPr>
          <p:nvPr>
            <p:ph type="subTitle" idx="1"/>
          </p:nvPr>
        </p:nvSpPr>
        <p:spPr>
          <a:xfrm>
            <a:off x="4000193" y="4074515"/>
            <a:ext cx="7583133" cy="1279124"/>
          </a:xfrm>
        </p:spPr>
        <p:txBody>
          <a:bodyPr>
            <a:normAutofit/>
          </a:bodyPr>
          <a:lstStyle/>
          <a:p>
            <a:pPr algn="r"/>
            <a:r>
              <a:rPr lang="en-US" sz="1600" dirty="0">
                <a:solidFill>
                  <a:srgbClr val="FFFFFF"/>
                </a:solidFill>
                <a:latin typeface="Helvetica" pitchFamily="2" charset="0"/>
                <a:ea typeface="Arial Unicode MS" panose="020B0604020202020204" pitchFamily="34" charset="-128"/>
                <a:cs typeface="Arial Unicode MS" panose="020B0604020202020204" pitchFamily="34" charset="-128"/>
              </a:rPr>
              <a:t>Galvanize 2021</a:t>
            </a:r>
          </a:p>
          <a:p>
            <a:pPr algn="r"/>
            <a:r>
              <a:rPr lang="en-US" sz="1600" dirty="0">
                <a:solidFill>
                  <a:srgbClr val="FFFFFF"/>
                </a:solidFill>
                <a:latin typeface="Helvetica" pitchFamily="2" charset="0"/>
                <a:ea typeface="Arial Unicode MS" panose="020B0604020202020204" pitchFamily="34" charset="-128"/>
                <a:cs typeface="Arial Unicode MS" panose="020B0604020202020204" pitchFamily="34" charset="-128"/>
              </a:rPr>
              <a:t>Lauren Schoener</a:t>
            </a:r>
          </a:p>
        </p:txBody>
      </p:sp>
      <p:grpSp>
        <p:nvGrpSpPr>
          <p:cNvPr id="52" name="Cross">
            <a:extLst>
              <a:ext uri="{FF2B5EF4-FFF2-40B4-BE49-F238E27FC236}">
                <a16:creationId xmlns:a16="http://schemas.microsoft.com/office/drawing/2014/main" id="{361195DA-BFB4-4917-BAFD-7D3D669EFA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937795" y="4013703"/>
            <a:ext cx="118872" cy="118872"/>
            <a:chOff x="1175347" y="3733800"/>
            <a:chExt cx="118872" cy="118872"/>
          </a:xfrm>
        </p:grpSpPr>
        <p:cxnSp>
          <p:nvCxnSpPr>
            <p:cNvPr id="53" name="Straight Connector 52">
              <a:extLst>
                <a:ext uri="{FF2B5EF4-FFF2-40B4-BE49-F238E27FC236}">
                  <a16:creationId xmlns:a16="http://schemas.microsoft.com/office/drawing/2014/main" id="{ABA6C567-3C4A-4D67-9D01-9CC2623D400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34783" y="3733800"/>
              <a:ext cx="0" cy="118872"/>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cxnSp>
          <p:nvCxnSpPr>
            <p:cNvPr id="54" name="Straight Connector 53">
              <a:extLst>
                <a:ext uri="{FF2B5EF4-FFF2-40B4-BE49-F238E27FC236}">
                  <a16:creationId xmlns:a16="http://schemas.microsoft.com/office/drawing/2014/main" id="{9180C785-A181-4425-9C06-6670254CBFC7}"/>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347" y="3793236"/>
              <a:ext cx="118872" cy="0"/>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grpSp>
      <p:pic>
        <p:nvPicPr>
          <p:cNvPr id="10" name="Picture 9" descr="A red and white logo&#10;&#10;Description automatically generated with low confidence">
            <a:extLst>
              <a:ext uri="{FF2B5EF4-FFF2-40B4-BE49-F238E27FC236}">
                <a16:creationId xmlns:a16="http://schemas.microsoft.com/office/drawing/2014/main" id="{362D13ED-8C9A-C44F-80F4-FEFAD29D0AD9}"/>
              </a:ext>
            </a:extLst>
          </p:cNvPr>
          <p:cNvPicPr>
            <a:picLocks noChangeAspect="1"/>
          </p:cNvPicPr>
          <p:nvPr/>
        </p:nvPicPr>
        <p:blipFill>
          <a:blip r:embed="rId5"/>
          <a:stretch>
            <a:fillRect/>
          </a:stretch>
        </p:blipFill>
        <p:spPr>
          <a:xfrm>
            <a:off x="829945" y="393599"/>
            <a:ext cx="3937000" cy="1460500"/>
          </a:xfrm>
          <a:prstGeom prst="rect">
            <a:avLst/>
          </a:prstGeom>
        </p:spPr>
      </p:pic>
    </p:spTree>
    <p:extLst>
      <p:ext uri="{BB962C8B-B14F-4D97-AF65-F5344CB8AC3E}">
        <p14:creationId xmlns:p14="http://schemas.microsoft.com/office/powerpoint/2010/main" val="14997165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A3F574-7C24-CF4A-92AF-B4EC9B6F96D3}"/>
              </a:ext>
            </a:extLst>
          </p:cNvPr>
          <p:cNvSpPr>
            <a:spLocks noGrp="1"/>
          </p:cNvSpPr>
          <p:nvPr>
            <p:ph type="title"/>
          </p:nvPr>
        </p:nvSpPr>
        <p:spPr/>
        <p:txBody>
          <a:bodyPr/>
          <a:lstStyle/>
          <a:p>
            <a:r>
              <a:rPr lang="en-US" dirty="0">
                <a:latin typeface="Helvetica" pitchFamily="2" charset="0"/>
              </a:rPr>
              <a:t>Recommendations</a:t>
            </a:r>
          </a:p>
        </p:txBody>
      </p:sp>
      <p:sp>
        <p:nvSpPr>
          <p:cNvPr id="3" name="Content Placeholder 2">
            <a:extLst>
              <a:ext uri="{FF2B5EF4-FFF2-40B4-BE49-F238E27FC236}">
                <a16:creationId xmlns:a16="http://schemas.microsoft.com/office/drawing/2014/main" id="{BCCF7A42-838B-9149-8539-D07C2D1AC2FC}"/>
              </a:ext>
            </a:extLst>
          </p:cNvPr>
          <p:cNvSpPr>
            <a:spLocks noGrp="1"/>
          </p:cNvSpPr>
          <p:nvPr>
            <p:ph sz="half" idx="1"/>
          </p:nvPr>
        </p:nvSpPr>
        <p:spPr/>
        <p:txBody>
          <a:bodyPr/>
          <a:lstStyle/>
          <a:p>
            <a:pPr marL="0" indent="0">
              <a:buNone/>
            </a:pPr>
            <a:r>
              <a:rPr lang="en-US" dirty="0"/>
              <a:t>Amenities:</a:t>
            </a:r>
          </a:p>
          <a:p>
            <a:pPr marL="514350" indent="-514350">
              <a:buFont typeface="+mj-lt"/>
              <a:buAutoNum type="arabicPeriod"/>
            </a:pPr>
            <a:r>
              <a:rPr lang="en-US" dirty="0"/>
              <a:t>Security System</a:t>
            </a:r>
          </a:p>
          <a:p>
            <a:pPr marL="514350" indent="-514350">
              <a:buFont typeface="+mj-lt"/>
              <a:buAutoNum type="arabicPeriod"/>
            </a:pPr>
            <a:r>
              <a:rPr lang="en-US" dirty="0"/>
              <a:t>Air Conditioning</a:t>
            </a:r>
          </a:p>
          <a:p>
            <a:pPr marL="514350" indent="-514350">
              <a:buFont typeface="+mj-lt"/>
              <a:buAutoNum type="arabicPeriod"/>
            </a:pPr>
            <a:r>
              <a:rPr lang="en-US" dirty="0"/>
              <a:t>Dishwasher</a:t>
            </a:r>
          </a:p>
          <a:p>
            <a:pPr marL="514350" indent="-514350">
              <a:buFont typeface="+mj-lt"/>
              <a:buAutoNum type="arabicPeriod"/>
            </a:pPr>
            <a:r>
              <a:rPr lang="en-US" dirty="0"/>
              <a:t>TV</a:t>
            </a:r>
          </a:p>
          <a:p>
            <a:pPr>
              <a:buFont typeface="Arial" panose="020B0604020202020204" pitchFamily="34" charset="0"/>
              <a:buChar char="•"/>
            </a:pPr>
            <a:endParaRPr lang="en-US" dirty="0"/>
          </a:p>
        </p:txBody>
      </p:sp>
      <p:sp>
        <p:nvSpPr>
          <p:cNvPr id="4" name="Content Placeholder 3">
            <a:extLst>
              <a:ext uri="{FF2B5EF4-FFF2-40B4-BE49-F238E27FC236}">
                <a16:creationId xmlns:a16="http://schemas.microsoft.com/office/drawing/2014/main" id="{12120C62-E93D-F54B-8E05-6F80957155CA}"/>
              </a:ext>
            </a:extLst>
          </p:cNvPr>
          <p:cNvSpPr>
            <a:spLocks noGrp="1"/>
          </p:cNvSpPr>
          <p:nvPr>
            <p:ph sz="half" idx="2"/>
          </p:nvPr>
        </p:nvSpPr>
        <p:spPr>
          <a:xfrm>
            <a:off x="6019800" y="1825625"/>
            <a:ext cx="5181600" cy="4351338"/>
          </a:xfrm>
        </p:spPr>
        <p:txBody>
          <a:bodyPr/>
          <a:lstStyle/>
          <a:p>
            <a:pPr marL="0" indent="0">
              <a:buNone/>
            </a:pPr>
            <a:r>
              <a:rPr lang="en-US" dirty="0"/>
              <a:t>Neighborhoods:</a:t>
            </a:r>
          </a:p>
          <a:p>
            <a:pPr marL="514350" indent="-514350">
              <a:buFont typeface="+mj-lt"/>
              <a:buAutoNum type="arabicPeriod"/>
            </a:pPr>
            <a:r>
              <a:rPr lang="en-US" dirty="0"/>
              <a:t>Kensington and Chelsea</a:t>
            </a:r>
          </a:p>
          <a:p>
            <a:pPr marL="514350" indent="-514350">
              <a:buFont typeface="+mj-lt"/>
              <a:buAutoNum type="arabicPeriod"/>
            </a:pPr>
            <a:r>
              <a:rPr lang="en-US" dirty="0"/>
              <a:t>Westminster</a:t>
            </a:r>
          </a:p>
          <a:p>
            <a:pPr marL="514350" indent="-514350">
              <a:buFont typeface="+mj-lt"/>
              <a:buAutoNum type="arabicPeriod"/>
            </a:pPr>
            <a:r>
              <a:rPr lang="en-US" dirty="0"/>
              <a:t>Richmond upon Thames</a:t>
            </a:r>
          </a:p>
          <a:p>
            <a:pPr marL="514350" indent="-514350">
              <a:buFont typeface="+mj-lt"/>
              <a:buAutoNum type="arabicPeriod"/>
            </a:pPr>
            <a:r>
              <a:rPr lang="en-US" dirty="0"/>
              <a:t>City of London</a:t>
            </a:r>
          </a:p>
          <a:p>
            <a:pPr>
              <a:buFont typeface="Arial" panose="020B0604020202020204" pitchFamily="34" charset="0"/>
              <a:buChar char="•"/>
            </a:pPr>
            <a:endParaRPr lang="en-US" dirty="0"/>
          </a:p>
        </p:txBody>
      </p:sp>
    </p:spTree>
    <p:extLst>
      <p:ext uri="{BB962C8B-B14F-4D97-AF65-F5344CB8AC3E}">
        <p14:creationId xmlns:p14="http://schemas.microsoft.com/office/powerpoint/2010/main" val="4762112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1" name="Rectangle 10">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13" name="Top left">
            <a:extLst>
              <a:ext uri="{FF2B5EF4-FFF2-40B4-BE49-F238E27FC236}">
                <a16:creationId xmlns:a16="http://schemas.microsoft.com/office/drawing/2014/main" id="{ED60728C-88AF-4686-B927-4D16FCA6120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25" y="-1543"/>
            <a:ext cx="2198951" cy="3349518"/>
            <a:chOff x="10849" y="-3086"/>
            <a:chExt cx="2198951" cy="3349518"/>
          </a:xfrm>
        </p:grpSpPr>
        <p:sp>
          <p:nvSpPr>
            <p:cNvPr id="14" name="Freeform: Shape 13">
              <a:extLst>
                <a:ext uri="{FF2B5EF4-FFF2-40B4-BE49-F238E27FC236}">
                  <a16:creationId xmlns:a16="http://schemas.microsoft.com/office/drawing/2014/main" id="{278DB09B-A33D-4576-A2A6-C559A7B1D9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5" name="Freeform: Shape 14">
              <a:extLst>
                <a:ext uri="{FF2B5EF4-FFF2-40B4-BE49-F238E27FC236}">
                  <a16:creationId xmlns:a16="http://schemas.microsoft.com/office/drawing/2014/main" id="{0C41767E-98F0-4274-AE4C-C14CDB1150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6" name="Freeform: Shape 15">
              <a:extLst>
                <a:ext uri="{FF2B5EF4-FFF2-40B4-BE49-F238E27FC236}">
                  <a16:creationId xmlns:a16="http://schemas.microsoft.com/office/drawing/2014/main" id="{49E7BFFC-D14C-4D7A-8192-6A701768E7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7" name="Freeform: Shape 16">
              <a:extLst>
                <a:ext uri="{FF2B5EF4-FFF2-40B4-BE49-F238E27FC236}">
                  <a16:creationId xmlns:a16="http://schemas.microsoft.com/office/drawing/2014/main" id="{C301DF1A-E4DA-478A-BBC7-6F41D3C47B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8" name="Freeform: Shape 17">
              <a:extLst>
                <a:ext uri="{FF2B5EF4-FFF2-40B4-BE49-F238E27FC236}">
                  <a16:creationId xmlns:a16="http://schemas.microsoft.com/office/drawing/2014/main" id="{0DC4D1C9-C056-4627-9A58-184A528AE1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9" name="Freeform: Shape 18">
              <a:extLst>
                <a:ext uri="{FF2B5EF4-FFF2-40B4-BE49-F238E27FC236}">
                  <a16:creationId xmlns:a16="http://schemas.microsoft.com/office/drawing/2014/main" id="{6B3DE44D-D6F5-4688-A2C8-DB38BF3AE3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0" name="Freeform: Shape 19">
              <a:extLst>
                <a:ext uri="{FF2B5EF4-FFF2-40B4-BE49-F238E27FC236}">
                  <a16:creationId xmlns:a16="http://schemas.microsoft.com/office/drawing/2014/main" id="{2914BE39-F24F-476F-A0FE-C1284E3C93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1" name="Freeform: Shape 20">
              <a:extLst>
                <a:ext uri="{FF2B5EF4-FFF2-40B4-BE49-F238E27FC236}">
                  <a16:creationId xmlns:a16="http://schemas.microsoft.com/office/drawing/2014/main" id="{150C50DD-114B-4C37-9DEA-C411981AF7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pSp>
      <p:sp>
        <p:nvSpPr>
          <p:cNvPr id="2" name="Title 1">
            <a:extLst>
              <a:ext uri="{FF2B5EF4-FFF2-40B4-BE49-F238E27FC236}">
                <a16:creationId xmlns:a16="http://schemas.microsoft.com/office/drawing/2014/main" id="{1B545D87-AA54-E040-9BCE-E842C59A36CC}"/>
              </a:ext>
            </a:extLst>
          </p:cNvPr>
          <p:cNvSpPr>
            <a:spLocks noGrp="1"/>
          </p:cNvSpPr>
          <p:nvPr>
            <p:ph type="title"/>
          </p:nvPr>
        </p:nvSpPr>
        <p:spPr>
          <a:xfrm>
            <a:off x="1198181" y="167973"/>
            <a:ext cx="9988165" cy="1501639"/>
          </a:xfrm>
        </p:spPr>
        <p:txBody>
          <a:bodyPr anchor="b">
            <a:normAutofit/>
          </a:bodyPr>
          <a:lstStyle/>
          <a:p>
            <a:r>
              <a:rPr lang="en-US" dirty="0">
                <a:latin typeface="Helvetica" pitchFamily="2" charset="0"/>
              </a:rPr>
              <a:t>Next Steps</a:t>
            </a:r>
          </a:p>
        </p:txBody>
      </p:sp>
      <p:grpSp>
        <p:nvGrpSpPr>
          <p:cNvPr id="23" name="Bottom Right">
            <a:extLst>
              <a:ext uri="{FF2B5EF4-FFF2-40B4-BE49-F238E27FC236}">
                <a16:creationId xmlns:a16="http://schemas.microsoft.com/office/drawing/2014/main" id="{E29543BC-4F82-4E07-AB0A-5F463067850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74976" y="3278144"/>
            <a:ext cx="4211600" cy="3581399"/>
            <a:chOff x="7980400" y="3276601"/>
            <a:chExt cx="4211600" cy="3581399"/>
          </a:xfrm>
        </p:grpSpPr>
        <p:grpSp>
          <p:nvGrpSpPr>
            <p:cNvPr id="24" name="Graphic 157">
              <a:extLst>
                <a:ext uri="{FF2B5EF4-FFF2-40B4-BE49-F238E27FC236}">
                  <a16:creationId xmlns:a16="http://schemas.microsoft.com/office/drawing/2014/main" id="{B1F4E521-92A4-404B-9990-F7F6DF8FBA90}"/>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6"/>
              <a:chOff x="4114800" y="1423987"/>
              <a:chExt cx="3961542" cy="4007547"/>
            </a:xfrm>
            <a:noFill/>
          </p:grpSpPr>
          <p:sp>
            <p:nvSpPr>
              <p:cNvPr id="26" name="Freeform: Shape 25">
                <a:extLst>
                  <a:ext uri="{FF2B5EF4-FFF2-40B4-BE49-F238E27FC236}">
                    <a16:creationId xmlns:a16="http://schemas.microsoft.com/office/drawing/2014/main" id="{40578EAD-9663-475F-A80B-5DE9F17D1D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7" name="Freeform: Shape 26">
                <a:extLst>
                  <a:ext uri="{FF2B5EF4-FFF2-40B4-BE49-F238E27FC236}">
                    <a16:creationId xmlns:a16="http://schemas.microsoft.com/office/drawing/2014/main" id="{7FC98A82-CD5D-4D9B-97CD-40E2E9C103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8" name="Freeform: Shape 27">
                <a:extLst>
                  <a:ext uri="{FF2B5EF4-FFF2-40B4-BE49-F238E27FC236}">
                    <a16:creationId xmlns:a16="http://schemas.microsoft.com/office/drawing/2014/main" id="{590100E2-61F2-4AAB-A0ED-B08B7A708C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29" name="Freeform: Shape 28">
                <a:extLst>
                  <a:ext uri="{FF2B5EF4-FFF2-40B4-BE49-F238E27FC236}">
                    <a16:creationId xmlns:a16="http://schemas.microsoft.com/office/drawing/2014/main" id="{7E20DC85-459A-4BEB-8147-3AE04CC421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0" name="Freeform: Shape 29">
                <a:extLst>
                  <a:ext uri="{FF2B5EF4-FFF2-40B4-BE49-F238E27FC236}">
                    <a16:creationId xmlns:a16="http://schemas.microsoft.com/office/drawing/2014/main" id="{F72A9DDF-0B98-41A6-8F44-54776E027F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1" name="Freeform: Shape 30">
                <a:extLst>
                  <a:ext uri="{FF2B5EF4-FFF2-40B4-BE49-F238E27FC236}">
                    <a16:creationId xmlns:a16="http://schemas.microsoft.com/office/drawing/2014/main" id="{43F611D7-5B82-42F8-B143-68F2A6CDAC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32" name="Freeform: Shape 31">
                <a:extLst>
                  <a:ext uri="{FF2B5EF4-FFF2-40B4-BE49-F238E27FC236}">
                    <a16:creationId xmlns:a16="http://schemas.microsoft.com/office/drawing/2014/main" id="{7D58D974-C48E-4A34-90C2-C8D37E0806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sp>
          <p:nvSpPr>
            <p:cNvPr id="25" name="Freeform: Shape 24">
              <a:extLst>
                <a:ext uri="{FF2B5EF4-FFF2-40B4-BE49-F238E27FC236}">
                  <a16:creationId xmlns:a16="http://schemas.microsoft.com/office/drawing/2014/main" id="{1360CE22-0882-4148-AD09-1074F556BA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graphicFrame>
        <p:nvGraphicFramePr>
          <p:cNvPr id="5" name="Content Placeholder 2">
            <a:extLst>
              <a:ext uri="{FF2B5EF4-FFF2-40B4-BE49-F238E27FC236}">
                <a16:creationId xmlns:a16="http://schemas.microsoft.com/office/drawing/2014/main" id="{212C89C5-4BB3-4545-A505-847C724103F7}"/>
              </a:ext>
            </a:extLst>
          </p:cNvPr>
          <p:cNvGraphicFramePr>
            <a:graphicFrameLocks noGrp="1"/>
          </p:cNvGraphicFramePr>
          <p:nvPr>
            <p:ph idx="1"/>
            <p:extLst>
              <p:ext uri="{D42A27DB-BD31-4B8C-83A1-F6EECF244321}">
                <p14:modId xmlns:p14="http://schemas.microsoft.com/office/powerpoint/2010/main" val="3861702624"/>
              </p:ext>
            </p:extLst>
          </p:nvPr>
        </p:nvGraphicFramePr>
        <p:xfrm>
          <a:off x="838200" y="1982167"/>
          <a:ext cx="10515600" cy="419479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6441377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632E40-F246-024F-8EFC-51C5B96CD542}"/>
              </a:ext>
            </a:extLst>
          </p:cNvPr>
          <p:cNvSpPr>
            <a:spLocks noGrp="1"/>
          </p:cNvSpPr>
          <p:nvPr>
            <p:ph type="title"/>
          </p:nvPr>
        </p:nvSpPr>
        <p:spPr/>
        <p:txBody>
          <a:bodyPr/>
          <a:lstStyle/>
          <a:p>
            <a:r>
              <a:rPr lang="en-US" dirty="0">
                <a:latin typeface="Helvetica" pitchFamily="2" charset="0"/>
              </a:rPr>
              <a:t>Thank you!</a:t>
            </a:r>
          </a:p>
        </p:txBody>
      </p:sp>
      <p:pic>
        <p:nvPicPr>
          <p:cNvPr id="5" name="Content Placeholder 4" descr="A picture containing outdoor, sky, building, tree&#10;&#10;Description automatically generated">
            <a:extLst>
              <a:ext uri="{FF2B5EF4-FFF2-40B4-BE49-F238E27FC236}">
                <a16:creationId xmlns:a16="http://schemas.microsoft.com/office/drawing/2014/main" id="{3D708E65-CF76-9445-BB27-649D90B1CC04}"/>
              </a:ext>
            </a:extLst>
          </p:cNvPr>
          <p:cNvPicPr>
            <a:picLocks noGrp="1" noChangeAspect="1"/>
          </p:cNvPicPr>
          <p:nvPr>
            <p:ph idx="1"/>
          </p:nvPr>
        </p:nvPicPr>
        <p:blipFill>
          <a:blip r:embed="rId2"/>
          <a:stretch>
            <a:fillRect/>
          </a:stretch>
        </p:blipFill>
        <p:spPr>
          <a:xfrm>
            <a:off x="4937094" y="743089"/>
            <a:ext cx="6664012" cy="5371821"/>
          </a:xfrm>
        </p:spPr>
      </p:pic>
      <p:sp>
        <p:nvSpPr>
          <p:cNvPr id="7" name="TextBox 6">
            <a:extLst>
              <a:ext uri="{FF2B5EF4-FFF2-40B4-BE49-F238E27FC236}">
                <a16:creationId xmlns:a16="http://schemas.microsoft.com/office/drawing/2014/main" id="{92C20783-E5B9-5F47-A4AC-BDD790BC5C2E}"/>
              </a:ext>
            </a:extLst>
          </p:cNvPr>
          <p:cNvSpPr txBox="1"/>
          <p:nvPr/>
        </p:nvSpPr>
        <p:spPr>
          <a:xfrm>
            <a:off x="179811" y="2148473"/>
            <a:ext cx="4893275" cy="1754326"/>
          </a:xfrm>
          <a:prstGeom prst="rect">
            <a:avLst/>
          </a:prstGeom>
          <a:noFill/>
        </p:spPr>
        <p:txBody>
          <a:bodyPr wrap="square" rtlCol="0">
            <a:spAutoFit/>
          </a:bodyPr>
          <a:lstStyle/>
          <a:p>
            <a:r>
              <a:rPr lang="en-US" dirty="0"/>
              <a:t>LinkedIn:</a:t>
            </a:r>
          </a:p>
          <a:p>
            <a:r>
              <a:rPr lang="en-US" dirty="0">
                <a:hlinkClick r:id="rId3"/>
              </a:rPr>
              <a:t>https://www.linkedin.com/in/laurenschoener/</a:t>
            </a:r>
            <a:endParaRPr lang="en-US" dirty="0"/>
          </a:p>
          <a:p>
            <a:endParaRPr lang="en-US" dirty="0"/>
          </a:p>
          <a:p>
            <a:r>
              <a:rPr lang="en-US" dirty="0" err="1"/>
              <a:t>Github</a:t>
            </a:r>
            <a:r>
              <a:rPr lang="en-US" dirty="0"/>
              <a:t>:</a:t>
            </a:r>
          </a:p>
          <a:p>
            <a:r>
              <a:rPr lang="en-US" dirty="0">
                <a:hlinkClick r:id="rId4"/>
              </a:rPr>
              <a:t>https://github.com/laurenschoener</a:t>
            </a:r>
            <a:endParaRPr lang="en-US" dirty="0"/>
          </a:p>
          <a:p>
            <a:endParaRPr lang="en-US" dirty="0"/>
          </a:p>
        </p:txBody>
      </p:sp>
    </p:spTree>
    <p:extLst>
      <p:ext uri="{BB962C8B-B14F-4D97-AF65-F5344CB8AC3E}">
        <p14:creationId xmlns:p14="http://schemas.microsoft.com/office/powerpoint/2010/main" val="6407558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8D78D8-DE17-0544-BE61-90029037B21B}"/>
              </a:ext>
            </a:extLst>
          </p:cNvPr>
          <p:cNvSpPr>
            <a:spLocks noGrp="1"/>
          </p:cNvSpPr>
          <p:nvPr>
            <p:ph type="title"/>
          </p:nvPr>
        </p:nvSpPr>
        <p:spPr/>
        <p:txBody>
          <a:bodyPr/>
          <a:lstStyle/>
          <a:p>
            <a:r>
              <a:rPr lang="en-US" dirty="0">
                <a:latin typeface="Helvetica" pitchFamily="2" charset="0"/>
              </a:rPr>
              <a:t>How can Airbnb hosts set the best price?</a:t>
            </a:r>
          </a:p>
        </p:txBody>
      </p:sp>
      <p:pic>
        <p:nvPicPr>
          <p:cNvPr id="5" name="Picture 4" descr="Text&#10;&#10;Description automatically generated with medium confidence">
            <a:extLst>
              <a:ext uri="{FF2B5EF4-FFF2-40B4-BE49-F238E27FC236}">
                <a16:creationId xmlns:a16="http://schemas.microsoft.com/office/drawing/2014/main" id="{4565EEA5-4D1F-1548-A8C5-2B621D49E597}"/>
              </a:ext>
            </a:extLst>
          </p:cNvPr>
          <p:cNvPicPr>
            <a:picLocks noChangeAspect="1"/>
          </p:cNvPicPr>
          <p:nvPr/>
        </p:nvPicPr>
        <p:blipFill>
          <a:blip r:embed="rId3"/>
          <a:stretch>
            <a:fillRect/>
          </a:stretch>
        </p:blipFill>
        <p:spPr>
          <a:xfrm>
            <a:off x="838200" y="1927997"/>
            <a:ext cx="3302000" cy="1346200"/>
          </a:xfrm>
          <a:prstGeom prst="rect">
            <a:avLst/>
          </a:prstGeom>
        </p:spPr>
      </p:pic>
      <p:pic>
        <p:nvPicPr>
          <p:cNvPr id="7" name="Picture 6">
            <a:extLst>
              <a:ext uri="{FF2B5EF4-FFF2-40B4-BE49-F238E27FC236}">
                <a16:creationId xmlns:a16="http://schemas.microsoft.com/office/drawing/2014/main" id="{97C89F74-BC29-344F-85CF-81814DD12BD8}"/>
              </a:ext>
            </a:extLst>
          </p:cNvPr>
          <p:cNvPicPr>
            <a:picLocks noChangeAspect="1"/>
          </p:cNvPicPr>
          <p:nvPr/>
        </p:nvPicPr>
        <p:blipFill>
          <a:blip r:embed="rId4"/>
          <a:stretch>
            <a:fillRect/>
          </a:stretch>
        </p:blipFill>
        <p:spPr>
          <a:xfrm>
            <a:off x="4880612" y="3050919"/>
            <a:ext cx="4868046" cy="628135"/>
          </a:xfrm>
          <a:prstGeom prst="rect">
            <a:avLst/>
          </a:prstGeom>
        </p:spPr>
      </p:pic>
      <p:pic>
        <p:nvPicPr>
          <p:cNvPr id="9" name="Picture 8" descr="A picture containing text&#10;&#10;Description automatically generated">
            <a:extLst>
              <a:ext uri="{FF2B5EF4-FFF2-40B4-BE49-F238E27FC236}">
                <a16:creationId xmlns:a16="http://schemas.microsoft.com/office/drawing/2014/main" id="{7F39D661-6768-5C40-A300-B3776AEA9057}"/>
              </a:ext>
            </a:extLst>
          </p:cNvPr>
          <p:cNvPicPr>
            <a:picLocks noChangeAspect="1"/>
          </p:cNvPicPr>
          <p:nvPr/>
        </p:nvPicPr>
        <p:blipFill>
          <a:blip r:embed="rId5"/>
          <a:stretch>
            <a:fillRect/>
          </a:stretch>
        </p:blipFill>
        <p:spPr>
          <a:xfrm>
            <a:off x="1078297" y="4803174"/>
            <a:ext cx="3115193" cy="724072"/>
          </a:xfrm>
          <a:prstGeom prst="rect">
            <a:avLst/>
          </a:prstGeom>
        </p:spPr>
      </p:pic>
      <p:pic>
        <p:nvPicPr>
          <p:cNvPr id="11" name="Picture 10" descr="Text&#10;&#10;Description automatically generated">
            <a:extLst>
              <a:ext uri="{FF2B5EF4-FFF2-40B4-BE49-F238E27FC236}">
                <a16:creationId xmlns:a16="http://schemas.microsoft.com/office/drawing/2014/main" id="{F60D397F-84CC-1249-8600-6BA0C90A269D}"/>
              </a:ext>
            </a:extLst>
          </p:cNvPr>
          <p:cNvPicPr>
            <a:picLocks noChangeAspect="1"/>
          </p:cNvPicPr>
          <p:nvPr/>
        </p:nvPicPr>
        <p:blipFill>
          <a:blip r:embed="rId6"/>
          <a:stretch>
            <a:fillRect/>
          </a:stretch>
        </p:blipFill>
        <p:spPr>
          <a:xfrm>
            <a:off x="4796515" y="4230772"/>
            <a:ext cx="6108700" cy="1104900"/>
          </a:xfrm>
          <a:prstGeom prst="rect">
            <a:avLst/>
          </a:prstGeom>
        </p:spPr>
      </p:pic>
      <p:pic>
        <p:nvPicPr>
          <p:cNvPr id="13" name="Picture 12" descr="Text&#10;&#10;Description automatically generated">
            <a:extLst>
              <a:ext uri="{FF2B5EF4-FFF2-40B4-BE49-F238E27FC236}">
                <a16:creationId xmlns:a16="http://schemas.microsoft.com/office/drawing/2014/main" id="{4816F296-CF32-3B4C-8510-011F63CDAA38}"/>
              </a:ext>
            </a:extLst>
          </p:cNvPr>
          <p:cNvPicPr>
            <a:picLocks noChangeAspect="1"/>
          </p:cNvPicPr>
          <p:nvPr/>
        </p:nvPicPr>
        <p:blipFill>
          <a:blip r:embed="rId7"/>
          <a:stretch>
            <a:fillRect/>
          </a:stretch>
        </p:blipFill>
        <p:spPr>
          <a:xfrm>
            <a:off x="4307359" y="1646087"/>
            <a:ext cx="4343400" cy="711200"/>
          </a:xfrm>
          <a:prstGeom prst="rect">
            <a:avLst/>
          </a:prstGeom>
        </p:spPr>
      </p:pic>
      <p:pic>
        <p:nvPicPr>
          <p:cNvPr id="15" name="Picture 14" descr="Text&#10;&#10;Description automatically generated">
            <a:extLst>
              <a:ext uri="{FF2B5EF4-FFF2-40B4-BE49-F238E27FC236}">
                <a16:creationId xmlns:a16="http://schemas.microsoft.com/office/drawing/2014/main" id="{FE990580-E1D3-864E-BA0B-20ACBA5B77B8}"/>
              </a:ext>
            </a:extLst>
          </p:cNvPr>
          <p:cNvPicPr>
            <a:picLocks noChangeAspect="1"/>
          </p:cNvPicPr>
          <p:nvPr/>
        </p:nvPicPr>
        <p:blipFill>
          <a:blip r:embed="rId8"/>
          <a:stretch>
            <a:fillRect/>
          </a:stretch>
        </p:blipFill>
        <p:spPr>
          <a:xfrm>
            <a:off x="7493858" y="2023247"/>
            <a:ext cx="3924300" cy="1155700"/>
          </a:xfrm>
          <a:prstGeom prst="rect">
            <a:avLst/>
          </a:prstGeom>
        </p:spPr>
      </p:pic>
      <p:pic>
        <p:nvPicPr>
          <p:cNvPr id="17" name="Picture 16" descr="A picture containing text&#10;&#10;Description automatically generated">
            <a:extLst>
              <a:ext uri="{FF2B5EF4-FFF2-40B4-BE49-F238E27FC236}">
                <a16:creationId xmlns:a16="http://schemas.microsoft.com/office/drawing/2014/main" id="{6F124BB4-3942-B641-8C9F-5975238DF520}"/>
              </a:ext>
            </a:extLst>
          </p:cNvPr>
          <p:cNvPicPr>
            <a:picLocks noChangeAspect="1"/>
          </p:cNvPicPr>
          <p:nvPr/>
        </p:nvPicPr>
        <p:blipFill>
          <a:blip r:embed="rId9"/>
          <a:stretch>
            <a:fillRect/>
          </a:stretch>
        </p:blipFill>
        <p:spPr>
          <a:xfrm>
            <a:off x="1189715" y="4189970"/>
            <a:ext cx="3606800" cy="533400"/>
          </a:xfrm>
          <a:prstGeom prst="rect">
            <a:avLst/>
          </a:prstGeom>
        </p:spPr>
      </p:pic>
      <p:pic>
        <p:nvPicPr>
          <p:cNvPr id="19" name="Picture 18">
            <a:extLst>
              <a:ext uri="{FF2B5EF4-FFF2-40B4-BE49-F238E27FC236}">
                <a16:creationId xmlns:a16="http://schemas.microsoft.com/office/drawing/2014/main" id="{74CE01D9-FFCA-DE4B-8DC8-C6D720B419BA}"/>
              </a:ext>
            </a:extLst>
          </p:cNvPr>
          <p:cNvPicPr>
            <a:picLocks noChangeAspect="1"/>
          </p:cNvPicPr>
          <p:nvPr/>
        </p:nvPicPr>
        <p:blipFill>
          <a:blip r:embed="rId10"/>
          <a:stretch>
            <a:fillRect/>
          </a:stretch>
        </p:blipFill>
        <p:spPr>
          <a:xfrm>
            <a:off x="670354" y="5579291"/>
            <a:ext cx="8577286" cy="562445"/>
          </a:xfrm>
          <a:prstGeom prst="rect">
            <a:avLst/>
          </a:prstGeom>
        </p:spPr>
      </p:pic>
      <p:pic>
        <p:nvPicPr>
          <p:cNvPr id="21" name="Picture 20" descr="A picture containing application&#10;&#10;Description automatically generated">
            <a:extLst>
              <a:ext uri="{FF2B5EF4-FFF2-40B4-BE49-F238E27FC236}">
                <a16:creationId xmlns:a16="http://schemas.microsoft.com/office/drawing/2014/main" id="{5E8EEFCE-264D-FB43-929F-35A186F97E32}"/>
              </a:ext>
            </a:extLst>
          </p:cNvPr>
          <p:cNvPicPr>
            <a:picLocks noChangeAspect="1"/>
          </p:cNvPicPr>
          <p:nvPr/>
        </p:nvPicPr>
        <p:blipFill>
          <a:blip r:embed="rId11"/>
          <a:stretch>
            <a:fillRect/>
          </a:stretch>
        </p:blipFill>
        <p:spPr>
          <a:xfrm>
            <a:off x="9682550" y="4803174"/>
            <a:ext cx="2260600" cy="1841500"/>
          </a:xfrm>
          <a:prstGeom prst="rect">
            <a:avLst/>
          </a:prstGeom>
        </p:spPr>
      </p:pic>
      <p:pic>
        <p:nvPicPr>
          <p:cNvPr id="23" name="Picture 22">
            <a:extLst>
              <a:ext uri="{FF2B5EF4-FFF2-40B4-BE49-F238E27FC236}">
                <a16:creationId xmlns:a16="http://schemas.microsoft.com/office/drawing/2014/main" id="{1F8B4BC1-5612-8947-AEA4-64DB1371854C}"/>
              </a:ext>
            </a:extLst>
          </p:cNvPr>
          <p:cNvPicPr>
            <a:picLocks noChangeAspect="1"/>
          </p:cNvPicPr>
          <p:nvPr/>
        </p:nvPicPr>
        <p:blipFill>
          <a:blip r:embed="rId12"/>
          <a:stretch>
            <a:fillRect/>
          </a:stretch>
        </p:blipFill>
        <p:spPr>
          <a:xfrm>
            <a:off x="5978267" y="3712906"/>
            <a:ext cx="5740400" cy="368300"/>
          </a:xfrm>
          <a:prstGeom prst="rect">
            <a:avLst/>
          </a:prstGeom>
        </p:spPr>
      </p:pic>
      <p:pic>
        <p:nvPicPr>
          <p:cNvPr id="25" name="Picture 24" descr="A picture containing text&#10;&#10;Description automatically generated">
            <a:extLst>
              <a:ext uri="{FF2B5EF4-FFF2-40B4-BE49-F238E27FC236}">
                <a16:creationId xmlns:a16="http://schemas.microsoft.com/office/drawing/2014/main" id="{28C1812F-3B73-1B4D-9AB3-DED236F97856}"/>
              </a:ext>
            </a:extLst>
          </p:cNvPr>
          <p:cNvPicPr>
            <a:picLocks noChangeAspect="1"/>
          </p:cNvPicPr>
          <p:nvPr/>
        </p:nvPicPr>
        <p:blipFill>
          <a:blip r:embed="rId13"/>
          <a:stretch>
            <a:fillRect/>
          </a:stretch>
        </p:blipFill>
        <p:spPr>
          <a:xfrm>
            <a:off x="179859" y="3317318"/>
            <a:ext cx="4127500" cy="812800"/>
          </a:xfrm>
          <a:prstGeom prst="rect">
            <a:avLst/>
          </a:prstGeom>
        </p:spPr>
      </p:pic>
    </p:spTree>
    <p:extLst>
      <p:ext uri="{BB962C8B-B14F-4D97-AF65-F5344CB8AC3E}">
        <p14:creationId xmlns:p14="http://schemas.microsoft.com/office/powerpoint/2010/main" val="2104378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47A131F-D5DE-41A5-B4CF-4F345319B4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2" name="Freeform: Shape 11">
            <a:extLst>
              <a:ext uri="{FF2B5EF4-FFF2-40B4-BE49-F238E27FC236}">
                <a16:creationId xmlns:a16="http://schemas.microsoft.com/office/drawing/2014/main" id="{3AF4666D-BD98-40A5-A75F-478B98201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dirty="0">
                <a:solidFill>
                  <a:schemeClr val="tx1">
                    <a:lumMod val="65000"/>
                    <a:lumOff val="35000"/>
                  </a:schemeClr>
                </a:solidFill>
                <a:latin typeface="AvenirNext LT Pro Medium" panose="020B0504020202020204" pitchFamily="34" charset="0"/>
              </a:rPr>
              <a:t> </a:t>
            </a:r>
          </a:p>
        </p:txBody>
      </p:sp>
      <p:sp>
        <p:nvSpPr>
          <p:cNvPr id="14" name="Freeform: Shape 13">
            <a:extLst>
              <a:ext uri="{FF2B5EF4-FFF2-40B4-BE49-F238E27FC236}">
                <a16:creationId xmlns:a16="http://schemas.microsoft.com/office/drawing/2014/main" id="{68680585-71F9-4721-A998-4974171D2E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9256" y="6172200"/>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dirty="0">
                <a:solidFill>
                  <a:schemeClr val="tx1">
                    <a:lumMod val="65000"/>
                    <a:lumOff val="35000"/>
                  </a:schemeClr>
                </a:solidFill>
                <a:latin typeface="AvenirNext LT Pro Medium" panose="020B0504020202020204" pitchFamily="34" charset="0"/>
              </a:rPr>
              <a:t> </a:t>
            </a:r>
          </a:p>
        </p:txBody>
      </p:sp>
      <p:sp>
        <p:nvSpPr>
          <p:cNvPr id="16" name="Freeform: Shape 15">
            <a:extLst>
              <a:ext uri="{FF2B5EF4-FFF2-40B4-BE49-F238E27FC236}">
                <a16:creationId xmlns:a16="http://schemas.microsoft.com/office/drawing/2014/main" id="{12BC95C2-2EEC-4F59-ABA8-660B0D059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77352"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8" name="Graphic 141">
            <a:extLst>
              <a:ext uri="{FF2B5EF4-FFF2-40B4-BE49-F238E27FC236}">
                <a16:creationId xmlns:a16="http://schemas.microsoft.com/office/drawing/2014/main" id="{03E9870D-4BBA-43AF-8D44-BBADF020CFF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15178"/>
            <a:ext cx="2198951" cy="3331254"/>
            <a:chOff x="4473129" y="923925"/>
            <a:chExt cx="3308947" cy="5012817"/>
          </a:xfrm>
          <a:noFill/>
        </p:grpSpPr>
        <p:sp>
          <p:nvSpPr>
            <p:cNvPr id="19" name="Freeform: Shape 18">
              <a:extLst>
                <a:ext uri="{FF2B5EF4-FFF2-40B4-BE49-F238E27FC236}">
                  <a16:creationId xmlns:a16="http://schemas.microsoft.com/office/drawing/2014/main" id="{34BC5055-C77D-43CD-BB1D-A77B6779CD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75000"/>
                </a:schemeClr>
              </a:solidFill>
              <a:prstDash val="lgDash"/>
              <a:round/>
            </a:ln>
          </p:spPr>
          <p:txBody>
            <a:bodyPr rtlCol="0" anchor="ctr"/>
            <a:lstStyle/>
            <a:p>
              <a:endParaRPr lang="en-US"/>
            </a:p>
          </p:txBody>
        </p:sp>
        <p:sp>
          <p:nvSpPr>
            <p:cNvPr id="20" name="Freeform: Shape 19">
              <a:extLst>
                <a:ext uri="{FF2B5EF4-FFF2-40B4-BE49-F238E27FC236}">
                  <a16:creationId xmlns:a16="http://schemas.microsoft.com/office/drawing/2014/main" id="{DB12D0B8-9385-489A-85AE-3D14AD0BA2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75000"/>
                </a:schemeClr>
              </a:solidFill>
              <a:prstDash val="lgDash"/>
              <a:round/>
            </a:ln>
          </p:spPr>
          <p:txBody>
            <a:bodyPr rtlCol="0" anchor="ctr"/>
            <a:lstStyle/>
            <a:p>
              <a:endParaRPr lang="en-US"/>
            </a:p>
          </p:txBody>
        </p:sp>
        <p:sp>
          <p:nvSpPr>
            <p:cNvPr id="21" name="Freeform: Shape 20">
              <a:extLst>
                <a:ext uri="{FF2B5EF4-FFF2-40B4-BE49-F238E27FC236}">
                  <a16:creationId xmlns:a16="http://schemas.microsoft.com/office/drawing/2014/main" id="{D158A14A-147E-4130-A5E2-38FD84B181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75000"/>
                </a:schemeClr>
              </a:solidFill>
              <a:prstDash val="lgDash"/>
              <a:round/>
            </a:ln>
          </p:spPr>
          <p:txBody>
            <a:bodyPr rtlCol="0" anchor="ctr"/>
            <a:lstStyle/>
            <a:p>
              <a:endParaRPr lang="en-US"/>
            </a:p>
          </p:txBody>
        </p:sp>
        <p:sp>
          <p:nvSpPr>
            <p:cNvPr id="22" name="Freeform: Shape 21">
              <a:extLst>
                <a:ext uri="{FF2B5EF4-FFF2-40B4-BE49-F238E27FC236}">
                  <a16:creationId xmlns:a16="http://schemas.microsoft.com/office/drawing/2014/main" id="{75B8B1EB-5E2B-472C-AE60-2EC5961F16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75000"/>
                </a:schemeClr>
              </a:solidFill>
              <a:prstDash val="lgDash"/>
              <a:round/>
            </a:ln>
          </p:spPr>
          <p:txBody>
            <a:bodyPr rtlCol="0" anchor="ctr"/>
            <a:lstStyle/>
            <a:p>
              <a:endParaRPr lang="en-US"/>
            </a:p>
          </p:txBody>
        </p:sp>
        <p:sp>
          <p:nvSpPr>
            <p:cNvPr id="23" name="Freeform: Shape 22">
              <a:extLst>
                <a:ext uri="{FF2B5EF4-FFF2-40B4-BE49-F238E27FC236}">
                  <a16:creationId xmlns:a16="http://schemas.microsoft.com/office/drawing/2014/main" id="{B4F5BD77-58D7-4B61-A666-1B4139A63A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75000"/>
                </a:schemeClr>
              </a:solidFill>
              <a:prstDash val="lgDash"/>
              <a:round/>
            </a:ln>
          </p:spPr>
          <p:txBody>
            <a:bodyPr rtlCol="0" anchor="ctr"/>
            <a:lstStyle/>
            <a:p>
              <a:endParaRPr lang="en-US"/>
            </a:p>
          </p:txBody>
        </p:sp>
        <p:sp>
          <p:nvSpPr>
            <p:cNvPr id="24" name="Freeform: Shape 23">
              <a:extLst>
                <a:ext uri="{FF2B5EF4-FFF2-40B4-BE49-F238E27FC236}">
                  <a16:creationId xmlns:a16="http://schemas.microsoft.com/office/drawing/2014/main" id="{F5CBEC6B-EDB6-40B8-8771-E5AF41B8D6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75000"/>
                </a:schemeClr>
              </a:solidFill>
              <a:prstDash val="lgDash"/>
              <a:round/>
            </a:ln>
          </p:spPr>
          <p:txBody>
            <a:bodyPr rtlCol="0" anchor="ctr"/>
            <a:lstStyle/>
            <a:p>
              <a:endParaRPr lang="en-US"/>
            </a:p>
          </p:txBody>
        </p:sp>
        <p:sp>
          <p:nvSpPr>
            <p:cNvPr id="25" name="Freeform: Shape 24">
              <a:extLst>
                <a:ext uri="{FF2B5EF4-FFF2-40B4-BE49-F238E27FC236}">
                  <a16:creationId xmlns:a16="http://schemas.microsoft.com/office/drawing/2014/main" id="{91BD0EE8-AA47-4044-9251-9F5A4B8201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75000"/>
                </a:schemeClr>
              </a:solidFill>
              <a:prstDash val="lgDash"/>
              <a:round/>
            </a:ln>
          </p:spPr>
          <p:txBody>
            <a:bodyPr rtlCol="0" anchor="ctr"/>
            <a:lstStyle/>
            <a:p>
              <a:endParaRPr lang="en-US" dirty="0"/>
            </a:p>
          </p:txBody>
        </p:sp>
      </p:grpSp>
      <p:grpSp>
        <p:nvGrpSpPr>
          <p:cNvPr id="27" name="Graphic 157">
            <a:extLst>
              <a:ext uri="{FF2B5EF4-FFF2-40B4-BE49-F238E27FC236}">
                <a16:creationId xmlns:a16="http://schemas.microsoft.com/office/drawing/2014/main" id="{C3279E8D-2BAA-4CB1-834B-09FADD54DE5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610600" y="3276600"/>
            <a:ext cx="3529260" cy="3581398"/>
            <a:chOff x="4114800" y="1423987"/>
            <a:chExt cx="3961542" cy="4007547"/>
          </a:xfrm>
          <a:noFill/>
        </p:grpSpPr>
        <p:sp>
          <p:nvSpPr>
            <p:cNvPr id="28" name="Freeform: Shape 27">
              <a:extLst>
                <a:ext uri="{FF2B5EF4-FFF2-40B4-BE49-F238E27FC236}">
                  <a16:creationId xmlns:a16="http://schemas.microsoft.com/office/drawing/2014/main" id="{3456F18E-4F61-486D-9CD6-65B30372C5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75000"/>
                </a:schemeClr>
              </a:solidFill>
              <a:prstDash val="lgDash"/>
              <a:round/>
            </a:ln>
          </p:spPr>
          <p:txBody>
            <a:bodyPr rtlCol="0" anchor="ctr"/>
            <a:lstStyle/>
            <a:p>
              <a:endParaRPr lang="en-US"/>
            </a:p>
          </p:txBody>
        </p:sp>
        <p:sp>
          <p:nvSpPr>
            <p:cNvPr id="29" name="Freeform: Shape 28">
              <a:extLst>
                <a:ext uri="{FF2B5EF4-FFF2-40B4-BE49-F238E27FC236}">
                  <a16:creationId xmlns:a16="http://schemas.microsoft.com/office/drawing/2014/main" id="{318DDF45-08F0-46B6-A0B7-133735C94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75000"/>
                </a:schemeClr>
              </a:solidFill>
              <a:prstDash val="lgDash"/>
              <a:round/>
            </a:ln>
          </p:spPr>
          <p:txBody>
            <a:bodyPr rtlCol="0" anchor="ctr"/>
            <a:lstStyle/>
            <a:p>
              <a:endParaRPr lang="en-US"/>
            </a:p>
          </p:txBody>
        </p:sp>
        <p:sp>
          <p:nvSpPr>
            <p:cNvPr id="30" name="Freeform: Shape 29">
              <a:extLst>
                <a:ext uri="{FF2B5EF4-FFF2-40B4-BE49-F238E27FC236}">
                  <a16:creationId xmlns:a16="http://schemas.microsoft.com/office/drawing/2014/main" id="{B9D0CC0F-710D-43F4-BC86-7637674201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75000"/>
                </a:schemeClr>
              </a:solidFill>
              <a:prstDash val="lgDash"/>
              <a:round/>
            </a:ln>
          </p:spPr>
          <p:txBody>
            <a:bodyPr rtlCol="0" anchor="ctr"/>
            <a:lstStyle/>
            <a:p>
              <a:endParaRPr lang="en-US"/>
            </a:p>
          </p:txBody>
        </p:sp>
        <p:sp>
          <p:nvSpPr>
            <p:cNvPr id="31" name="Freeform: Shape 30">
              <a:extLst>
                <a:ext uri="{FF2B5EF4-FFF2-40B4-BE49-F238E27FC236}">
                  <a16:creationId xmlns:a16="http://schemas.microsoft.com/office/drawing/2014/main" id="{6FB36AB6-CB81-495A-8A33-C0BCE67D6F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75000"/>
                </a:schemeClr>
              </a:solidFill>
              <a:prstDash val="lgDash"/>
              <a:round/>
            </a:ln>
          </p:spPr>
          <p:txBody>
            <a:bodyPr rtlCol="0" anchor="ctr"/>
            <a:lstStyle/>
            <a:p>
              <a:endParaRPr lang="en-US"/>
            </a:p>
          </p:txBody>
        </p:sp>
        <p:sp>
          <p:nvSpPr>
            <p:cNvPr id="32" name="Freeform: Shape 31">
              <a:extLst>
                <a:ext uri="{FF2B5EF4-FFF2-40B4-BE49-F238E27FC236}">
                  <a16:creationId xmlns:a16="http://schemas.microsoft.com/office/drawing/2014/main" id="{1993F7E6-ABF6-482D-BEA5-B4E607DDB4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75000"/>
                </a:schemeClr>
              </a:solidFill>
              <a:prstDash val="lgDash"/>
              <a:round/>
            </a:ln>
          </p:spPr>
          <p:txBody>
            <a:bodyPr rtlCol="0" anchor="ctr"/>
            <a:lstStyle/>
            <a:p>
              <a:endParaRPr lang="en-US"/>
            </a:p>
          </p:txBody>
        </p:sp>
        <p:sp>
          <p:nvSpPr>
            <p:cNvPr id="33" name="Freeform: Shape 32">
              <a:extLst>
                <a:ext uri="{FF2B5EF4-FFF2-40B4-BE49-F238E27FC236}">
                  <a16:creationId xmlns:a16="http://schemas.microsoft.com/office/drawing/2014/main" id="{DCA0B097-C21A-40B4-95E4-2FFA9697F8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75000"/>
                </a:schemeClr>
              </a:solidFill>
              <a:prstDash val="lgDash"/>
              <a:round/>
            </a:ln>
          </p:spPr>
          <p:txBody>
            <a:bodyPr rtlCol="0" anchor="ctr"/>
            <a:lstStyle/>
            <a:p>
              <a:endParaRPr lang="en-US"/>
            </a:p>
          </p:txBody>
        </p:sp>
        <p:sp>
          <p:nvSpPr>
            <p:cNvPr id="34" name="Freeform: Shape 33">
              <a:extLst>
                <a:ext uri="{FF2B5EF4-FFF2-40B4-BE49-F238E27FC236}">
                  <a16:creationId xmlns:a16="http://schemas.microsoft.com/office/drawing/2014/main" id="{AB2AF0F5-7EAA-4BAB-8DE2-D84E124170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75000"/>
                </a:schemeClr>
              </a:solidFill>
              <a:prstDash val="lgDash"/>
              <a:round/>
            </a:ln>
          </p:spPr>
          <p:txBody>
            <a:bodyPr rtlCol="0" anchor="ctr"/>
            <a:lstStyle/>
            <a:p>
              <a:endParaRPr lang="en-US"/>
            </a:p>
          </p:txBody>
        </p:sp>
      </p:grpSp>
      <p:sp useBgFill="1">
        <p:nvSpPr>
          <p:cNvPr id="36" name="Rectangle 35">
            <a:extLst>
              <a:ext uri="{FF2B5EF4-FFF2-40B4-BE49-F238E27FC236}">
                <a16:creationId xmlns:a16="http://schemas.microsoft.com/office/drawing/2014/main" id="{F1174801-1395-44C5-9B00-CCAC45C056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38" name="Rectangle 37">
            <a:extLst>
              <a:ext uri="{FF2B5EF4-FFF2-40B4-BE49-F238E27FC236}">
                <a16:creationId xmlns:a16="http://schemas.microsoft.com/office/drawing/2014/main" id="{996DFAFB-BCE1-4BEC-82FB-D574234DEF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40" name="Top Left">
            <a:extLst>
              <a:ext uri="{FF2B5EF4-FFF2-40B4-BE49-F238E27FC236}">
                <a16:creationId xmlns:a16="http://schemas.microsoft.com/office/drawing/2014/main" id="{F99A87B6-0764-47AD-BF24-B54A16F9445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3086"/>
            <a:ext cx="2198951" cy="3349518"/>
            <a:chOff x="10849" y="-3086"/>
            <a:chExt cx="2198951" cy="3349518"/>
          </a:xfrm>
        </p:grpSpPr>
        <p:sp>
          <p:nvSpPr>
            <p:cNvPr id="41" name="Freeform: Shape 40">
              <a:extLst>
                <a:ext uri="{FF2B5EF4-FFF2-40B4-BE49-F238E27FC236}">
                  <a16:creationId xmlns:a16="http://schemas.microsoft.com/office/drawing/2014/main" id="{C50E14B7-3770-407C-A359-030533E14B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42" name="Freeform: Shape 41">
              <a:extLst>
                <a:ext uri="{FF2B5EF4-FFF2-40B4-BE49-F238E27FC236}">
                  <a16:creationId xmlns:a16="http://schemas.microsoft.com/office/drawing/2014/main" id="{4F5BFEC0-D7AC-4F30-9697-1A7804BE75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p>
              <a:endParaRPr lang="en-US"/>
            </a:p>
          </p:txBody>
        </p:sp>
        <p:sp>
          <p:nvSpPr>
            <p:cNvPr id="43" name="Freeform: Shape 42">
              <a:extLst>
                <a:ext uri="{FF2B5EF4-FFF2-40B4-BE49-F238E27FC236}">
                  <a16:creationId xmlns:a16="http://schemas.microsoft.com/office/drawing/2014/main" id="{1D47A7E9-69C2-466A-8E0A-1E82502C74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p>
              <a:endParaRPr lang="en-US"/>
            </a:p>
          </p:txBody>
        </p:sp>
        <p:sp>
          <p:nvSpPr>
            <p:cNvPr id="44" name="Freeform: Shape 43">
              <a:extLst>
                <a:ext uri="{FF2B5EF4-FFF2-40B4-BE49-F238E27FC236}">
                  <a16:creationId xmlns:a16="http://schemas.microsoft.com/office/drawing/2014/main" id="{37B64B2C-0074-40A5-AD7B-10234F3673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p>
              <a:endParaRPr lang="en-US"/>
            </a:p>
          </p:txBody>
        </p:sp>
        <p:sp>
          <p:nvSpPr>
            <p:cNvPr id="45" name="Freeform: Shape 44">
              <a:extLst>
                <a:ext uri="{FF2B5EF4-FFF2-40B4-BE49-F238E27FC236}">
                  <a16:creationId xmlns:a16="http://schemas.microsoft.com/office/drawing/2014/main" id="{B4EAC4AF-90F7-4D5B-9D52-8B5CC855BC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p>
              <a:endParaRPr lang="en-US"/>
            </a:p>
          </p:txBody>
        </p:sp>
        <p:sp>
          <p:nvSpPr>
            <p:cNvPr id="46" name="Freeform: Shape 45">
              <a:extLst>
                <a:ext uri="{FF2B5EF4-FFF2-40B4-BE49-F238E27FC236}">
                  <a16:creationId xmlns:a16="http://schemas.microsoft.com/office/drawing/2014/main" id="{FC772208-699E-460A-B31E-D49D3EFE3ED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p>
              <a:endParaRPr lang="en-US"/>
            </a:p>
          </p:txBody>
        </p:sp>
        <p:sp>
          <p:nvSpPr>
            <p:cNvPr id="47" name="Freeform: Shape 46">
              <a:extLst>
                <a:ext uri="{FF2B5EF4-FFF2-40B4-BE49-F238E27FC236}">
                  <a16:creationId xmlns:a16="http://schemas.microsoft.com/office/drawing/2014/main" id="{899AB563-7EE7-4EB1-A6C7-E885E47748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p>
              <a:endParaRPr lang="en-US"/>
            </a:p>
          </p:txBody>
        </p:sp>
        <p:sp>
          <p:nvSpPr>
            <p:cNvPr id="48" name="Freeform: Shape 47">
              <a:extLst>
                <a:ext uri="{FF2B5EF4-FFF2-40B4-BE49-F238E27FC236}">
                  <a16:creationId xmlns:a16="http://schemas.microsoft.com/office/drawing/2014/main" id="{2A4ABF96-0400-4F13-B053-5AB9AB2902D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p>
              <a:endParaRPr lang="en-US" dirty="0"/>
            </a:p>
          </p:txBody>
        </p:sp>
      </p:grpSp>
      <p:sp>
        <p:nvSpPr>
          <p:cNvPr id="2" name="Title 1">
            <a:extLst>
              <a:ext uri="{FF2B5EF4-FFF2-40B4-BE49-F238E27FC236}">
                <a16:creationId xmlns:a16="http://schemas.microsoft.com/office/drawing/2014/main" id="{5CC8B827-233F-FD43-A475-A04AE50B26BA}"/>
              </a:ext>
            </a:extLst>
          </p:cNvPr>
          <p:cNvSpPr>
            <a:spLocks noGrp="1"/>
          </p:cNvSpPr>
          <p:nvPr>
            <p:ph type="title"/>
          </p:nvPr>
        </p:nvSpPr>
        <p:spPr>
          <a:xfrm>
            <a:off x="1005653" y="744909"/>
            <a:ext cx="4798447" cy="3155419"/>
          </a:xfrm>
        </p:spPr>
        <p:txBody>
          <a:bodyPr vert="horz" lIns="91440" tIns="45720" rIns="91440" bIns="45720" rtlCol="0" anchor="b">
            <a:normAutofit/>
          </a:bodyPr>
          <a:lstStyle/>
          <a:p>
            <a:r>
              <a:rPr lang="en-US" sz="5400" kern="1200">
                <a:solidFill>
                  <a:schemeClr val="tx2"/>
                </a:solidFill>
                <a:latin typeface="+mj-lt"/>
                <a:ea typeface="+mj-ea"/>
                <a:cs typeface="+mj-cs"/>
              </a:rPr>
              <a:t>Who is the end user?</a:t>
            </a:r>
          </a:p>
        </p:txBody>
      </p:sp>
      <p:pic>
        <p:nvPicPr>
          <p:cNvPr id="5" name="Picture 4" descr="A group of people standing outside a building&#10;&#10;Description automatically generated with low confidence">
            <a:extLst>
              <a:ext uri="{FF2B5EF4-FFF2-40B4-BE49-F238E27FC236}">
                <a16:creationId xmlns:a16="http://schemas.microsoft.com/office/drawing/2014/main" id="{18046E3D-BB9D-9A4B-A9DE-0E12052D5281}"/>
              </a:ext>
            </a:extLst>
          </p:cNvPr>
          <p:cNvPicPr>
            <a:picLocks noChangeAspect="1"/>
          </p:cNvPicPr>
          <p:nvPr/>
        </p:nvPicPr>
        <p:blipFill rotWithShape="1">
          <a:blip r:embed="rId3"/>
          <a:srcRect l="17861" r="14611" b="-2"/>
          <a:stretch/>
        </p:blipFill>
        <p:spPr>
          <a:xfrm>
            <a:off x="5996628" y="10"/>
            <a:ext cx="6195372" cy="6857990"/>
          </a:xfrm>
          <a:prstGeom prst="rect">
            <a:avLst/>
          </a:prstGeom>
        </p:spPr>
      </p:pic>
      <p:grpSp>
        <p:nvGrpSpPr>
          <p:cNvPr id="50" name="Cross">
            <a:extLst>
              <a:ext uri="{FF2B5EF4-FFF2-40B4-BE49-F238E27FC236}">
                <a16:creationId xmlns:a16="http://schemas.microsoft.com/office/drawing/2014/main" id="{5C0E6139-8A19-4905-87E2-E547D7B7F1A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937192" y="3369564"/>
            <a:ext cx="118872" cy="118872"/>
            <a:chOff x="1175347" y="3733800"/>
            <a:chExt cx="118872" cy="118872"/>
          </a:xfrm>
        </p:grpSpPr>
        <p:cxnSp>
          <p:nvCxnSpPr>
            <p:cNvPr id="51" name="Straight Connector 50">
              <a:extLst>
                <a:ext uri="{FF2B5EF4-FFF2-40B4-BE49-F238E27FC236}">
                  <a16:creationId xmlns:a16="http://schemas.microsoft.com/office/drawing/2014/main" id="{BC05FFBD-B86A-4BD3-A147-FA95CE03CF3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234783" y="3733800"/>
              <a:ext cx="0" cy="118872"/>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cxnSp>
          <p:nvCxnSpPr>
            <p:cNvPr id="52" name="Straight Connector 51">
              <a:extLst>
                <a:ext uri="{FF2B5EF4-FFF2-40B4-BE49-F238E27FC236}">
                  <a16:creationId xmlns:a16="http://schemas.microsoft.com/office/drawing/2014/main" id="{EB69F8B1-78FB-4562-8A0D-8D29636755E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1175347" y="3793236"/>
              <a:ext cx="118872" cy="0"/>
            </a:xfrm>
            <a:prstGeom prst="line">
              <a:avLst/>
            </a:prstGeom>
            <a:ln w="12700">
              <a:solidFill>
                <a:schemeClr val="accent5"/>
              </a:solidFill>
            </a:ln>
          </p:spPr>
          <p:style>
            <a:lnRef idx="1">
              <a:schemeClr val="accent2"/>
            </a:lnRef>
            <a:fillRef idx="0">
              <a:schemeClr val="accent2"/>
            </a:fillRef>
            <a:effectRef idx="0">
              <a:schemeClr val="accent2"/>
            </a:effectRef>
            <a:fontRef idx="minor">
              <a:schemeClr val="tx1"/>
            </a:fontRef>
          </p:style>
        </p:cxnSp>
      </p:grpSp>
      <p:grpSp>
        <p:nvGrpSpPr>
          <p:cNvPr id="54" name="Bottom Right">
            <a:extLst>
              <a:ext uri="{FF2B5EF4-FFF2-40B4-BE49-F238E27FC236}">
                <a16:creationId xmlns:a16="http://schemas.microsoft.com/office/drawing/2014/main" id="{EE8A2E90-75F0-4F59-AE03-FE737F410E1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80400" y="3276601"/>
            <a:ext cx="4211600" cy="3581399"/>
            <a:chOff x="7980400" y="3276601"/>
            <a:chExt cx="4211600" cy="3581399"/>
          </a:xfrm>
        </p:grpSpPr>
        <p:grpSp>
          <p:nvGrpSpPr>
            <p:cNvPr id="55" name="Graphic 157">
              <a:extLst>
                <a:ext uri="{FF2B5EF4-FFF2-40B4-BE49-F238E27FC236}">
                  <a16:creationId xmlns:a16="http://schemas.microsoft.com/office/drawing/2014/main" id="{291613E8-1172-4437-97E9-F15A295649C8}"/>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57" name="Freeform: Shape 56">
                <a:extLst>
                  <a:ext uri="{FF2B5EF4-FFF2-40B4-BE49-F238E27FC236}">
                    <a16:creationId xmlns:a16="http://schemas.microsoft.com/office/drawing/2014/main" id="{CE1404A3-DA0A-451F-80F9-341A400102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p>
                <a:endParaRPr lang="en-US"/>
              </a:p>
            </p:txBody>
          </p:sp>
          <p:sp>
            <p:nvSpPr>
              <p:cNvPr id="58" name="Freeform: Shape 57">
                <a:extLst>
                  <a:ext uri="{FF2B5EF4-FFF2-40B4-BE49-F238E27FC236}">
                    <a16:creationId xmlns:a16="http://schemas.microsoft.com/office/drawing/2014/main" id="{6D9F30DE-11BA-476B-B25D-CED39DBB6A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p>
                <a:endParaRPr lang="en-US"/>
              </a:p>
            </p:txBody>
          </p:sp>
          <p:sp>
            <p:nvSpPr>
              <p:cNvPr id="59" name="Freeform: Shape 58">
                <a:extLst>
                  <a:ext uri="{FF2B5EF4-FFF2-40B4-BE49-F238E27FC236}">
                    <a16:creationId xmlns:a16="http://schemas.microsoft.com/office/drawing/2014/main" id="{253755C4-9D54-4D38-856A-7D1D31BC46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p>
                <a:endParaRPr lang="en-US"/>
              </a:p>
            </p:txBody>
          </p:sp>
          <p:sp>
            <p:nvSpPr>
              <p:cNvPr id="60" name="Freeform: Shape 59">
                <a:extLst>
                  <a:ext uri="{FF2B5EF4-FFF2-40B4-BE49-F238E27FC236}">
                    <a16:creationId xmlns:a16="http://schemas.microsoft.com/office/drawing/2014/main" id="{F2D176F7-5471-4C65-B496-F05544AF39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p>
                <a:endParaRPr lang="en-US"/>
              </a:p>
            </p:txBody>
          </p:sp>
          <p:sp>
            <p:nvSpPr>
              <p:cNvPr id="61" name="Freeform: Shape 60">
                <a:extLst>
                  <a:ext uri="{FF2B5EF4-FFF2-40B4-BE49-F238E27FC236}">
                    <a16:creationId xmlns:a16="http://schemas.microsoft.com/office/drawing/2014/main" id="{E3541E62-142A-4078-8B35-723AF8B137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p>
                <a:endParaRPr lang="en-US"/>
              </a:p>
            </p:txBody>
          </p:sp>
          <p:sp>
            <p:nvSpPr>
              <p:cNvPr id="62" name="Freeform: Shape 61">
                <a:extLst>
                  <a:ext uri="{FF2B5EF4-FFF2-40B4-BE49-F238E27FC236}">
                    <a16:creationId xmlns:a16="http://schemas.microsoft.com/office/drawing/2014/main" id="{B2037584-8C21-4B8F-9EC5-5F978F32ED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p>
                <a:endParaRPr lang="en-US"/>
              </a:p>
            </p:txBody>
          </p:sp>
          <p:sp>
            <p:nvSpPr>
              <p:cNvPr id="63" name="Freeform: Shape 62">
                <a:extLst>
                  <a:ext uri="{FF2B5EF4-FFF2-40B4-BE49-F238E27FC236}">
                    <a16:creationId xmlns:a16="http://schemas.microsoft.com/office/drawing/2014/main" id="{318287BF-F368-4F91-A36C-A729B478EF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p>
                <a:endParaRPr lang="en-US"/>
              </a:p>
            </p:txBody>
          </p:sp>
        </p:grpSp>
        <p:sp>
          <p:nvSpPr>
            <p:cNvPr id="56" name="Freeform: Shape 55">
              <a:extLst>
                <a:ext uri="{FF2B5EF4-FFF2-40B4-BE49-F238E27FC236}">
                  <a16:creationId xmlns:a16="http://schemas.microsoft.com/office/drawing/2014/main" id="{A54A80ED-1507-4424-AE0D-E8B52DAC01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32496382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2" name="Rectangle 91">
            <a:extLst>
              <a:ext uri="{FF2B5EF4-FFF2-40B4-BE49-F238E27FC236}">
                <a16:creationId xmlns:a16="http://schemas.microsoft.com/office/drawing/2014/main" id="{247A131F-D5DE-41A5-B4CF-4F345319B4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94" name="Freeform: Shape 93">
            <a:extLst>
              <a:ext uri="{FF2B5EF4-FFF2-40B4-BE49-F238E27FC236}">
                <a16:creationId xmlns:a16="http://schemas.microsoft.com/office/drawing/2014/main" id="{3AF4666D-BD98-40A5-A75F-478B98201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dirty="0">
                <a:solidFill>
                  <a:schemeClr val="tx1">
                    <a:lumMod val="65000"/>
                    <a:lumOff val="35000"/>
                  </a:schemeClr>
                </a:solidFill>
                <a:latin typeface="AvenirNext LT Pro Medium" panose="020B0504020202020204" pitchFamily="34" charset="0"/>
              </a:rPr>
              <a:t> </a:t>
            </a:r>
          </a:p>
        </p:txBody>
      </p:sp>
      <p:sp>
        <p:nvSpPr>
          <p:cNvPr id="96" name="Freeform: Shape 95">
            <a:extLst>
              <a:ext uri="{FF2B5EF4-FFF2-40B4-BE49-F238E27FC236}">
                <a16:creationId xmlns:a16="http://schemas.microsoft.com/office/drawing/2014/main" id="{68680585-71F9-4721-A998-4974171D2E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9256" y="6172200"/>
            <a:ext cx="1482102" cy="67936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00"/>
              </a:spcAft>
            </a:pPr>
            <a:r>
              <a:rPr lang="en-US" dirty="0">
                <a:solidFill>
                  <a:schemeClr val="tx1">
                    <a:lumMod val="65000"/>
                    <a:lumOff val="35000"/>
                  </a:schemeClr>
                </a:solidFill>
                <a:latin typeface="AvenirNext LT Pro Medium" panose="020B0504020202020204" pitchFamily="34" charset="0"/>
              </a:rPr>
              <a:t> </a:t>
            </a:r>
          </a:p>
        </p:txBody>
      </p:sp>
      <p:sp>
        <p:nvSpPr>
          <p:cNvPr id="98" name="Freeform: Shape 97">
            <a:extLst>
              <a:ext uri="{FF2B5EF4-FFF2-40B4-BE49-F238E27FC236}">
                <a16:creationId xmlns:a16="http://schemas.microsoft.com/office/drawing/2014/main" id="{12BC95C2-2EEC-4F59-ABA8-660B0D059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77352"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00" name="Graphic 141">
            <a:extLst>
              <a:ext uri="{FF2B5EF4-FFF2-40B4-BE49-F238E27FC236}">
                <a16:creationId xmlns:a16="http://schemas.microsoft.com/office/drawing/2014/main" id="{03E9870D-4BBA-43AF-8D44-BBADF020CFF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0849" y="15178"/>
            <a:ext cx="2198951" cy="3331254"/>
            <a:chOff x="4473129" y="923925"/>
            <a:chExt cx="3308947" cy="5012817"/>
          </a:xfrm>
          <a:noFill/>
        </p:grpSpPr>
        <p:sp>
          <p:nvSpPr>
            <p:cNvPr id="101" name="Freeform: Shape 100">
              <a:extLst>
                <a:ext uri="{FF2B5EF4-FFF2-40B4-BE49-F238E27FC236}">
                  <a16:creationId xmlns:a16="http://schemas.microsoft.com/office/drawing/2014/main" id="{34BC5055-C77D-43CD-BB1D-A77B6779CD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75000"/>
                </a:schemeClr>
              </a:solidFill>
              <a:prstDash val="lgDash"/>
              <a:round/>
            </a:ln>
          </p:spPr>
          <p:txBody>
            <a:bodyPr rtlCol="0" anchor="ctr"/>
            <a:lstStyle/>
            <a:p>
              <a:endParaRPr lang="en-US"/>
            </a:p>
          </p:txBody>
        </p:sp>
        <p:sp>
          <p:nvSpPr>
            <p:cNvPr id="102" name="Freeform: Shape 101">
              <a:extLst>
                <a:ext uri="{FF2B5EF4-FFF2-40B4-BE49-F238E27FC236}">
                  <a16:creationId xmlns:a16="http://schemas.microsoft.com/office/drawing/2014/main" id="{DB12D0B8-9385-489A-85AE-3D14AD0BA2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75000"/>
                </a:schemeClr>
              </a:solidFill>
              <a:prstDash val="lgDash"/>
              <a:round/>
            </a:ln>
          </p:spPr>
          <p:txBody>
            <a:bodyPr rtlCol="0" anchor="ctr"/>
            <a:lstStyle/>
            <a:p>
              <a:endParaRPr lang="en-US"/>
            </a:p>
          </p:txBody>
        </p:sp>
        <p:sp>
          <p:nvSpPr>
            <p:cNvPr id="103" name="Freeform: Shape 102">
              <a:extLst>
                <a:ext uri="{FF2B5EF4-FFF2-40B4-BE49-F238E27FC236}">
                  <a16:creationId xmlns:a16="http://schemas.microsoft.com/office/drawing/2014/main" id="{D158A14A-147E-4130-A5E2-38FD84B181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75000"/>
                </a:schemeClr>
              </a:solidFill>
              <a:prstDash val="lgDash"/>
              <a:round/>
            </a:ln>
          </p:spPr>
          <p:txBody>
            <a:bodyPr rtlCol="0" anchor="ctr"/>
            <a:lstStyle/>
            <a:p>
              <a:endParaRPr lang="en-US"/>
            </a:p>
          </p:txBody>
        </p:sp>
        <p:sp>
          <p:nvSpPr>
            <p:cNvPr id="104" name="Freeform: Shape 103">
              <a:extLst>
                <a:ext uri="{FF2B5EF4-FFF2-40B4-BE49-F238E27FC236}">
                  <a16:creationId xmlns:a16="http://schemas.microsoft.com/office/drawing/2014/main" id="{75B8B1EB-5E2B-472C-AE60-2EC5961F16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75000"/>
                </a:schemeClr>
              </a:solidFill>
              <a:prstDash val="lgDash"/>
              <a:round/>
            </a:ln>
          </p:spPr>
          <p:txBody>
            <a:bodyPr rtlCol="0" anchor="ctr"/>
            <a:lstStyle/>
            <a:p>
              <a:endParaRPr lang="en-US"/>
            </a:p>
          </p:txBody>
        </p:sp>
        <p:sp>
          <p:nvSpPr>
            <p:cNvPr id="105" name="Freeform: Shape 104">
              <a:extLst>
                <a:ext uri="{FF2B5EF4-FFF2-40B4-BE49-F238E27FC236}">
                  <a16:creationId xmlns:a16="http://schemas.microsoft.com/office/drawing/2014/main" id="{B4F5BD77-58D7-4B61-A666-1B4139A63A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75000"/>
                </a:schemeClr>
              </a:solidFill>
              <a:prstDash val="lgDash"/>
              <a:round/>
            </a:ln>
          </p:spPr>
          <p:txBody>
            <a:bodyPr rtlCol="0" anchor="ctr"/>
            <a:lstStyle/>
            <a:p>
              <a:endParaRPr lang="en-US"/>
            </a:p>
          </p:txBody>
        </p:sp>
        <p:sp>
          <p:nvSpPr>
            <p:cNvPr id="106" name="Freeform: Shape 105">
              <a:extLst>
                <a:ext uri="{FF2B5EF4-FFF2-40B4-BE49-F238E27FC236}">
                  <a16:creationId xmlns:a16="http://schemas.microsoft.com/office/drawing/2014/main" id="{F5CBEC6B-EDB6-40B8-8771-E5AF41B8D6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75000"/>
                </a:schemeClr>
              </a:solidFill>
              <a:prstDash val="lgDash"/>
              <a:round/>
            </a:ln>
          </p:spPr>
          <p:txBody>
            <a:bodyPr rtlCol="0" anchor="ctr"/>
            <a:lstStyle/>
            <a:p>
              <a:endParaRPr lang="en-US"/>
            </a:p>
          </p:txBody>
        </p:sp>
        <p:sp>
          <p:nvSpPr>
            <p:cNvPr id="107" name="Freeform: Shape 106">
              <a:extLst>
                <a:ext uri="{FF2B5EF4-FFF2-40B4-BE49-F238E27FC236}">
                  <a16:creationId xmlns:a16="http://schemas.microsoft.com/office/drawing/2014/main" id="{91BD0EE8-AA47-4044-9251-9F5A4B8201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75000"/>
                </a:schemeClr>
              </a:solidFill>
              <a:prstDash val="lgDash"/>
              <a:round/>
            </a:ln>
          </p:spPr>
          <p:txBody>
            <a:bodyPr rtlCol="0" anchor="ctr"/>
            <a:lstStyle/>
            <a:p>
              <a:endParaRPr lang="en-US" dirty="0"/>
            </a:p>
          </p:txBody>
        </p:sp>
      </p:grpSp>
      <p:grpSp>
        <p:nvGrpSpPr>
          <p:cNvPr id="109" name="Graphic 157">
            <a:extLst>
              <a:ext uri="{FF2B5EF4-FFF2-40B4-BE49-F238E27FC236}">
                <a16:creationId xmlns:a16="http://schemas.microsoft.com/office/drawing/2014/main" id="{C3279E8D-2BAA-4CB1-834B-09FADD54DE5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610600" y="3276600"/>
            <a:ext cx="3529260" cy="3581398"/>
            <a:chOff x="4114800" y="1423987"/>
            <a:chExt cx="3961542" cy="4007547"/>
          </a:xfrm>
          <a:noFill/>
        </p:grpSpPr>
        <p:sp>
          <p:nvSpPr>
            <p:cNvPr id="110" name="Freeform: Shape 109">
              <a:extLst>
                <a:ext uri="{FF2B5EF4-FFF2-40B4-BE49-F238E27FC236}">
                  <a16:creationId xmlns:a16="http://schemas.microsoft.com/office/drawing/2014/main" id="{3456F18E-4F61-486D-9CD6-65B30372C5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75000"/>
                </a:schemeClr>
              </a:solidFill>
              <a:prstDash val="lgDash"/>
              <a:round/>
            </a:ln>
          </p:spPr>
          <p:txBody>
            <a:bodyPr rtlCol="0" anchor="ctr"/>
            <a:lstStyle/>
            <a:p>
              <a:endParaRPr lang="en-US"/>
            </a:p>
          </p:txBody>
        </p:sp>
        <p:sp>
          <p:nvSpPr>
            <p:cNvPr id="111" name="Freeform: Shape 110">
              <a:extLst>
                <a:ext uri="{FF2B5EF4-FFF2-40B4-BE49-F238E27FC236}">
                  <a16:creationId xmlns:a16="http://schemas.microsoft.com/office/drawing/2014/main" id="{318DDF45-08F0-46B6-A0B7-133735C94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75000"/>
                </a:schemeClr>
              </a:solidFill>
              <a:prstDash val="lgDash"/>
              <a:round/>
            </a:ln>
          </p:spPr>
          <p:txBody>
            <a:bodyPr rtlCol="0" anchor="ctr"/>
            <a:lstStyle/>
            <a:p>
              <a:endParaRPr lang="en-US"/>
            </a:p>
          </p:txBody>
        </p:sp>
        <p:sp>
          <p:nvSpPr>
            <p:cNvPr id="112" name="Freeform: Shape 111">
              <a:extLst>
                <a:ext uri="{FF2B5EF4-FFF2-40B4-BE49-F238E27FC236}">
                  <a16:creationId xmlns:a16="http://schemas.microsoft.com/office/drawing/2014/main" id="{B9D0CC0F-710D-43F4-BC86-7637674201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75000"/>
                </a:schemeClr>
              </a:solidFill>
              <a:prstDash val="lgDash"/>
              <a:round/>
            </a:ln>
          </p:spPr>
          <p:txBody>
            <a:bodyPr rtlCol="0" anchor="ctr"/>
            <a:lstStyle/>
            <a:p>
              <a:endParaRPr lang="en-US"/>
            </a:p>
          </p:txBody>
        </p:sp>
        <p:sp>
          <p:nvSpPr>
            <p:cNvPr id="113" name="Freeform: Shape 112">
              <a:extLst>
                <a:ext uri="{FF2B5EF4-FFF2-40B4-BE49-F238E27FC236}">
                  <a16:creationId xmlns:a16="http://schemas.microsoft.com/office/drawing/2014/main" id="{6FB36AB6-CB81-495A-8A33-C0BCE67D6F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75000"/>
                </a:schemeClr>
              </a:solidFill>
              <a:prstDash val="lgDash"/>
              <a:round/>
            </a:ln>
          </p:spPr>
          <p:txBody>
            <a:bodyPr rtlCol="0" anchor="ctr"/>
            <a:lstStyle/>
            <a:p>
              <a:endParaRPr lang="en-US"/>
            </a:p>
          </p:txBody>
        </p:sp>
        <p:sp>
          <p:nvSpPr>
            <p:cNvPr id="114" name="Freeform: Shape 113">
              <a:extLst>
                <a:ext uri="{FF2B5EF4-FFF2-40B4-BE49-F238E27FC236}">
                  <a16:creationId xmlns:a16="http://schemas.microsoft.com/office/drawing/2014/main" id="{1993F7E6-ABF6-482D-BEA5-B4E607DDB4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75000"/>
                </a:schemeClr>
              </a:solidFill>
              <a:prstDash val="lgDash"/>
              <a:round/>
            </a:ln>
          </p:spPr>
          <p:txBody>
            <a:bodyPr rtlCol="0" anchor="ctr"/>
            <a:lstStyle/>
            <a:p>
              <a:endParaRPr lang="en-US"/>
            </a:p>
          </p:txBody>
        </p:sp>
        <p:sp>
          <p:nvSpPr>
            <p:cNvPr id="115" name="Freeform: Shape 114">
              <a:extLst>
                <a:ext uri="{FF2B5EF4-FFF2-40B4-BE49-F238E27FC236}">
                  <a16:creationId xmlns:a16="http://schemas.microsoft.com/office/drawing/2014/main" id="{DCA0B097-C21A-40B4-95E4-2FFA9697F8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75000"/>
                </a:schemeClr>
              </a:solidFill>
              <a:prstDash val="lgDash"/>
              <a:round/>
            </a:ln>
          </p:spPr>
          <p:txBody>
            <a:bodyPr rtlCol="0" anchor="ctr"/>
            <a:lstStyle/>
            <a:p>
              <a:endParaRPr lang="en-US"/>
            </a:p>
          </p:txBody>
        </p:sp>
        <p:sp>
          <p:nvSpPr>
            <p:cNvPr id="116" name="Freeform: Shape 115">
              <a:extLst>
                <a:ext uri="{FF2B5EF4-FFF2-40B4-BE49-F238E27FC236}">
                  <a16:creationId xmlns:a16="http://schemas.microsoft.com/office/drawing/2014/main" id="{AB2AF0F5-7EAA-4BAB-8DE2-D84E124170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75000"/>
                </a:schemeClr>
              </a:solidFill>
              <a:prstDash val="lgDash"/>
              <a:round/>
            </a:ln>
          </p:spPr>
          <p:txBody>
            <a:bodyPr rtlCol="0" anchor="ctr"/>
            <a:lstStyle/>
            <a:p>
              <a:endParaRPr lang="en-US"/>
            </a:p>
          </p:txBody>
        </p:sp>
      </p:grpSp>
      <p:sp useBgFill="1">
        <p:nvSpPr>
          <p:cNvPr id="118" name="Rectangle 117">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20" name="Rectangle 119">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65000"/>
                  <a:lumOff val="35000"/>
                </a:schemeClr>
              </a:solidFill>
              <a:latin typeface="AvenirNext LT Pro Medium" panose="020B0504020202020204" pitchFamily="34" charset="0"/>
            </a:endParaRPr>
          </a:p>
        </p:txBody>
      </p:sp>
      <p:grpSp>
        <p:nvGrpSpPr>
          <p:cNvPr id="122" name="Top left">
            <a:extLst>
              <a:ext uri="{FF2B5EF4-FFF2-40B4-BE49-F238E27FC236}">
                <a16:creationId xmlns:a16="http://schemas.microsoft.com/office/drawing/2014/main" id="{ED60728C-88AF-4686-B927-4D16FCA6120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425" y="-1543"/>
            <a:ext cx="2198951" cy="3349518"/>
            <a:chOff x="10849" y="-3086"/>
            <a:chExt cx="2198951" cy="3349518"/>
          </a:xfrm>
        </p:grpSpPr>
        <p:sp>
          <p:nvSpPr>
            <p:cNvPr id="123" name="Freeform: Shape 122">
              <a:extLst>
                <a:ext uri="{FF2B5EF4-FFF2-40B4-BE49-F238E27FC236}">
                  <a16:creationId xmlns:a16="http://schemas.microsoft.com/office/drawing/2014/main" id="{278DB09B-A33D-4576-A2A6-C559A7B1D9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692844" y="-3086"/>
              <a:ext cx="1326111" cy="597603"/>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schemeClr val="tx1">
                    <a:lumMod val="65000"/>
                    <a:lumOff val="35000"/>
                  </a:schemeClr>
                </a:solidFill>
                <a:latin typeface="AvenirNext LT Pro Medium" panose="020B0504020202020204" pitchFamily="34" charset="0"/>
              </a:endParaRPr>
            </a:p>
          </p:txBody>
        </p:sp>
        <p:sp>
          <p:nvSpPr>
            <p:cNvPr id="124" name="Freeform: Shape 123">
              <a:extLst>
                <a:ext uri="{FF2B5EF4-FFF2-40B4-BE49-F238E27FC236}">
                  <a16:creationId xmlns:a16="http://schemas.microsoft.com/office/drawing/2014/main" id="{0C41767E-98F0-4274-AE4C-C14CDB1150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394" y="15241"/>
              <a:ext cx="2190406" cy="3331191"/>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25" name="Freeform: Shape 124">
              <a:extLst>
                <a:ext uri="{FF2B5EF4-FFF2-40B4-BE49-F238E27FC236}">
                  <a16:creationId xmlns:a16="http://schemas.microsoft.com/office/drawing/2014/main" id="{49E7BFFC-D14C-4D7A-8192-6A701768E7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978674" cy="307495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26" name="Freeform: Shape 125">
              <a:extLst>
                <a:ext uri="{FF2B5EF4-FFF2-40B4-BE49-F238E27FC236}">
                  <a16:creationId xmlns:a16="http://schemas.microsoft.com/office/drawing/2014/main" id="{C301DF1A-E4DA-478A-BBC7-6F41D3C47B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092" y="15178"/>
              <a:ext cx="1566146" cy="2737264"/>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27" name="Freeform: Shape 126">
              <a:extLst>
                <a:ext uri="{FF2B5EF4-FFF2-40B4-BE49-F238E27FC236}">
                  <a16:creationId xmlns:a16="http://schemas.microsoft.com/office/drawing/2014/main" id="{0DC4D1C9-C056-4627-9A58-184A528AE1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15178"/>
              <a:ext cx="1368431" cy="2644975"/>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28" name="Freeform: Shape 127">
              <a:extLst>
                <a:ext uri="{FF2B5EF4-FFF2-40B4-BE49-F238E27FC236}">
                  <a16:creationId xmlns:a16="http://schemas.microsoft.com/office/drawing/2014/main" id="{6B3DE44D-D6F5-4688-A2C8-DB38BF3AE34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8825" y="543780"/>
              <a:ext cx="494287" cy="1905590"/>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29" name="Freeform: Shape 128">
              <a:extLst>
                <a:ext uri="{FF2B5EF4-FFF2-40B4-BE49-F238E27FC236}">
                  <a16:creationId xmlns:a16="http://schemas.microsoft.com/office/drawing/2014/main" id="{2914BE39-F24F-476F-A0FE-C1284E3C93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49" y="672286"/>
              <a:ext cx="396930" cy="1690303"/>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30" name="Freeform: Shape 129">
              <a:extLst>
                <a:ext uri="{FF2B5EF4-FFF2-40B4-BE49-F238E27FC236}">
                  <a16:creationId xmlns:a16="http://schemas.microsoft.com/office/drawing/2014/main" id="{150C50DD-114B-4C37-9DEA-C411981AF7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3002" y="881264"/>
              <a:ext cx="258791" cy="1336561"/>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50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dirty="0"/>
            </a:p>
          </p:txBody>
        </p:sp>
      </p:grpSp>
      <p:sp>
        <p:nvSpPr>
          <p:cNvPr id="31" name="Title 30">
            <a:extLst>
              <a:ext uri="{FF2B5EF4-FFF2-40B4-BE49-F238E27FC236}">
                <a16:creationId xmlns:a16="http://schemas.microsoft.com/office/drawing/2014/main" id="{AF5EE9C0-DF40-4349-B45B-066532C7DC09}"/>
              </a:ext>
            </a:extLst>
          </p:cNvPr>
          <p:cNvSpPr>
            <a:spLocks noGrp="1"/>
          </p:cNvSpPr>
          <p:nvPr>
            <p:ph type="title"/>
          </p:nvPr>
        </p:nvSpPr>
        <p:spPr>
          <a:xfrm>
            <a:off x="1198181" y="167973"/>
            <a:ext cx="9988165" cy="1501639"/>
          </a:xfrm>
        </p:spPr>
        <p:txBody>
          <a:bodyPr vert="horz" lIns="91440" tIns="45720" rIns="91440" bIns="45720" rtlCol="0" anchor="b">
            <a:normAutofit/>
          </a:bodyPr>
          <a:lstStyle/>
          <a:p>
            <a:r>
              <a:rPr lang="en-US" kern="1200">
                <a:solidFill>
                  <a:schemeClr val="tx2"/>
                </a:solidFill>
                <a:latin typeface="+mj-lt"/>
                <a:ea typeface="+mj-ea"/>
                <a:cs typeface="+mj-cs"/>
              </a:rPr>
              <a:t>Approach and Technologies</a:t>
            </a:r>
          </a:p>
        </p:txBody>
      </p:sp>
      <p:grpSp>
        <p:nvGrpSpPr>
          <p:cNvPr id="132" name="Bottom Right">
            <a:extLst>
              <a:ext uri="{FF2B5EF4-FFF2-40B4-BE49-F238E27FC236}">
                <a16:creationId xmlns:a16="http://schemas.microsoft.com/office/drawing/2014/main" id="{E29543BC-4F82-4E07-AB0A-5F463067850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74976" y="3278144"/>
            <a:ext cx="4211600" cy="3581399"/>
            <a:chOff x="7980400" y="3276601"/>
            <a:chExt cx="4211600" cy="3581399"/>
          </a:xfrm>
        </p:grpSpPr>
        <p:grpSp>
          <p:nvGrpSpPr>
            <p:cNvPr id="133" name="Graphic 157">
              <a:extLst>
                <a:ext uri="{FF2B5EF4-FFF2-40B4-BE49-F238E27FC236}">
                  <a16:creationId xmlns:a16="http://schemas.microsoft.com/office/drawing/2014/main" id="{B1F4E521-92A4-404B-9990-F7F6DF8FBA90}"/>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6"/>
              <a:chOff x="4114800" y="1423987"/>
              <a:chExt cx="3961542" cy="4007547"/>
            </a:xfrm>
            <a:noFill/>
          </p:grpSpPr>
          <p:sp>
            <p:nvSpPr>
              <p:cNvPr id="135" name="Freeform: Shape 134">
                <a:extLst>
                  <a:ext uri="{FF2B5EF4-FFF2-40B4-BE49-F238E27FC236}">
                    <a16:creationId xmlns:a16="http://schemas.microsoft.com/office/drawing/2014/main" id="{40578EAD-9663-475F-A80B-5DE9F17D1D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36" name="Freeform: Shape 135">
                <a:extLst>
                  <a:ext uri="{FF2B5EF4-FFF2-40B4-BE49-F238E27FC236}">
                    <a16:creationId xmlns:a16="http://schemas.microsoft.com/office/drawing/2014/main" id="{7FC98A82-CD5D-4D9B-97CD-40E2E9C103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37" name="Freeform: Shape 136">
                <a:extLst>
                  <a:ext uri="{FF2B5EF4-FFF2-40B4-BE49-F238E27FC236}">
                    <a16:creationId xmlns:a16="http://schemas.microsoft.com/office/drawing/2014/main" id="{590100E2-61F2-4AAB-A0ED-B08B7A708C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38" name="Freeform: Shape 137">
                <a:extLst>
                  <a:ext uri="{FF2B5EF4-FFF2-40B4-BE49-F238E27FC236}">
                    <a16:creationId xmlns:a16="http://schemas.microsoft.com/office/drawing/2014/main" id="{7E20DC85-459A-4BEB-8147-3AE04CC4213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39" name="Freeform: Shape 138">
                <a:extLst>
                  <a:ext uri="{FF2B5EF4-FFF2-40B4-BE49-F238E27FC236}">
                    <a16:creationId xmlns:a16="http://schemas.microsoft.com/office/drawing/2014/main" id="{F72A9DDF-0B98-41A6-8F44-54776E027F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40" name="Freeform: Shape 139">
                <a:extLst>
                  <a:ext uri="{FF2B5EF4-FFF2-40B4-BE49-F238E27FC236}">
                    <a16:creationId xmlns:a16="http://schemas.microsoft.com/office/drawing/2014/main" id="{43F611D7-5B82-42F8-B143-68F2A6CDAC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
            <p:nvSpPr>
              <p:cNvPr id="141" name="Freeform: Shape 140">
                <a:extLst>
                  <a:ext uri="{FF2B5EF4-FFF2-40B4-BE49-F238E27FC236}">
                    <a16:creationId xmlns:a16="http://schemas.microsoft.com/office/drawing/2014/main" id="{7D58D974-C48E-4A34-90C2-C8D37E0806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35000"/>
                  </a:schemeClr>
                </a:solidFill>
                <a:prstDash val="lgDash"/>
                <a:round/>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grpSp>
        <p:sp>
          <p:nvSpPr>
            <p:cNvPr id="134" name="Freeform: Shape 133">
              <a:extLst>
                <a:ext uri="{FF2B5EF4-FFF2-40B4-BE49-F238E27FC236}">
                  <a16:creationId xmlns:a16="http://schemas.microsoft.com/office/drawing/2014/main" id="{1360CE22-0882-4148-AD09-1074F556BA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graphicFrame>
        <p:nvGraphicFramePr>
          <p:cNvPr id="88" name="TextBox 4">
            <a:extLst>
              <a:ext uri="{FF2B5EF4-FFF2-40B4-BE49-F238E27FC236}">
                <a16:creationId xmlns:a16="http://schemas.microsoft.com/office/drawing/2014/main" id="{CB935FAE-7810-4F01-A0AC-3BEDB301FC76}"/>
              </a:ext>
            </a:extLst>
          </p:cNvPr>
          <p:cNvGraphicFramePr/>
          <p:nvPr>
            <p:extLst>
              <p:ext uri="{D42A27DB-BD31-4B8C-83A1-F6EECF244321}">
                <p14:modId xmlns:p14="http://schemas.microsoft.com/office/powerpoint/2010/main" val="4008559080"/>
              </p:ext>
            </p:extLst>
          </p:nvPr>
        </p:nvGraphicFramePr>
        <p:xfrm>
          <a:off x="838200" y="1982167"/>
          <a:ext cx="10515600" cy="419479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9" name="Content Placeholder 23" descr="Text&#10;&#10;Description automatically generated with low confidence">
            <a:extLst>
              <a:ext uri="{FF2B5EF4-FFF2-40B4-BE49-F238E27FC236}">
                <a16:creationId xmlns:a16="http://schemas.microsoft.com/office/drawing/2014/main" id="{E605137E-D159-D24A-BE6C-A27AC7FB15AA}"/>
              </a:ext>
            </a:extLst>
          </p:cNvPr>
          <p:cNvPicPr>
            <a:picLocks noChangeAspect="1"/>
          </p:cNvPicPr>
          <p:nvPr/>
        </p:nvPicPr>
        <p:blipFill>
          <a:blip r:embed="rId8"/>
          <a:stretch>
            <a:fillRect/>
          </a:stretch>
        </p:blipFill>
        <p:spPr>
          <a:xfrm>
            <a:off x="9015714" y="2038916"/>
            <a:ext cx="2297931" cy="685425"/>
          </a:xfrm>
          <a:prstGeom prst="rect">
            <a:avLst/>
          </a:prstGeom>
        </p:spPr>
      </p:pic>
      <p:pic>
        <p:nvPicPr>
          <p:cNvPr id="108" name="Picture 107" descr="Chart&#10;&#10;Description automatically generated with medium confidence">
            <a:extLst>
              <a:ext uri="{FF2B5EF4-FFF2-40B4-BE49-F238E27FC236}">
                <a16:creationId xmlns:a16="http://schemas.microsoft.com/office/drawing/2014/main" id="{314B6F62-3FD3-7649-94A9-9B0D9C4F07AB}"/>
              </a:ext>
            </a:extLst>
          </p:cNvPr>
          <p:cNvPicPr>
            <a:picLocks noChangeAspect="1"/>
          </p:cNvPicPr>
          <p:nvPr/>
        </p:nvPicPr>
        <p:blipFill>
          <a:blip r:embed="rId9"/>
          <a:stretch>
            <a:fillRect/>
          </a:stretch>
        </p:blipFill>
        <p:spPr>
          <a:xfrm>
            <a:off x="9153897" y="4113514"/>
            <a:ext cx="1327634" cy="760602"/>
          </a:xfrm>
          <a:prstGeom prst="rect">
            <a:avLst/>
          </a:prstGeom>
        </p:spPr>
      </p:pic>
      <p:pic>
        <p:nvPicPr>
          <p:cNvPr id="117" name="Picture 116" descr="Logo&#10;&#10;Description automatically generated">
            <a:extLst>
              <a:ext uri="{FF2B5EF4-FFF2-40B4-BE49-F238E27FC236}">
                <a16:creationId xmlns:a16="http://schemas.microsoft.com/office/drawing/2014/main" id="{B4B485E4-A701-E74C-AB56-A1956FF6949B}"/>
              </a:ext>
            </a:extLst>
          </p:cNvPr>
          <p:cNvPicPr>
            <a:picLocks noChangeAspect="1"/>
          </p:cNvPicPr>
          <p:nvPr/>
        </p:nvPicPr>
        <p:blipFill>
          <a:blip r:embed="rId10"/>
          <a:stretch>
            <a:fillRect/>
          </a:stretch>
        </p:blipFill>
        <p:spPr>
          <a:xfrm>
            <a:off x="9109472" y="2805377"/>
            <a:ext cx="1951916" cy="718363"/>
          </a:xfrm>
          <a:prstGeom prst="rect">
            <a:avLst/>
          </a:prstGeom>
        </p:spPr>
      </p:pic>
    </p:spTree>
    <p:extLst>
      <p:ext uri="{BB962C8B-B14F-4D97-AF65-F5344CB8AC3E}">
        <p14:creationId xmlns:p14="http://schemas.microsoft.com/office/powerpoint/2010/main" val="2582312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0" name="Title 119">
            <a:extLst>
              <a:ext uri="{FF2B5EF4-FFF2-40B4-BE49-F238E27FC236}">
                <a16:creationId xmlns:a16="http://schemas.microsoft.com/office/drawing/2014/main" id="{585ED2D5-F865-B244-A21D-1B682FD117E9}"/>
              </a:ext>
            </a:extLst>
          </p:cNvPr>
          <p:cNvSpPr>
            <a:spLocks noGrp="1"/>
          </p:cNvSpPr>
          <p:nvPr>
            <p:ph type="title"/>
          </p:nvPr>
        </p:nvSpPr>
        <p:spPr/>
        <p:txBody>
          <a:bodyPr/>
          <a:lstStyle/>
          <a:p>
            <a:r>
              <a:rPr lang="en-US" dirty="0">
                <a:latin typeface="Helvetica" pitchFamily="2" charset="0"/>
              </a:rPr>
              <a:t>The Data</a:t>
            </a:r>
          </a:p>
        </p:txBody>
      </p:sp>
      <p:pic>
        <p:nvPicPr>
          <p:cNvPr id="6" name="Content Placeholder 5" descr="Graphical user interface, website&#10;&#10;Description automatically generated">
            <a:extLst>
              <a:ext uri="{FF2B5EF4-FFF2-40B4-BE49-F238E27FC236}">
                <a16:creationId xmlns:a16="http://schemas.microsoft.com/office/drawing/2014/main" id="{433C6B8C-4F41-1A48-A3F4-E7CC5D5646A0}"/>
              </a:ext>
            </a:extLst>
          </p:cNvPr>
          <p:cNvPicPr>
            <a:picLocks noGrp="1" noChangeAspect="1"/>
          </p:cNvPicPr>
          <p:nvPr>
            <p:ph sz="half" idx="1"/>
          </p:nvPr>
        </p:nvPicPr>
        <p:blipFill rotWithShape="1">
          <a:blip r:embed="rId3">
            <a:extLst>
              <a:ext uri="{BEBA8EAE-BF5A-486C-A8C5-ECC9F3942E4B}">
                <a14:imgProps xmlns:a14="http://schemas.microsoft.com/office/drawing/2010/main">
                  <a14:imgLayer r:embed="rId4">
                    <a14:imgEffect>
                      <a14:sharpenSoften amount="60000"/>
                    </a14:imgEffect>
                    <a14:imgEffect>
                      <a14:brightnessContrast contrast="20000"/>
                    </a14:imgEffect>
                  </a14:imgLayer>
                </a14:imgProps>
              </a:ext>
            </a:extLst>
          </a:blip>
          <a:stretch/>
        </p:blipFill>
        <p:spPr>
          <a:xfrm>
            <a:off x="4847726" y="365125"/>
            <a:ext cx="6639781" cy="5811838"/>
          </a:xfrm>
          <a:prstGeom prst="rect">
            <a:avLst/>
          </a:prstGeom>
          <a:solidFill>
            <a:srgbClr val="000000"/>
          </a:solidFill>
        </p:spPr>
      </p:pic>
      <p:sp>
        <p:nvSpPr>
          <p:cNvPr id="4" name="Content Placeholder 3">
            <a:extLst>
              <a:ext uri="{FF2B5EF4-FFF2-40B4-BE49-F238E27FC236}">
                <a16:creationId xmlns:a16="http://schemas.microsoft.com/office/drawing/2014/main" id="{0421527B-E7E9-9249-A35A-5F030252CFF8}"/>
              </a:ext>
            </a:extLst>
          </p:cNvPr>
          <p:cNvSpPr>
            <a:spLocks noGrp="1"/>
          </p:cNvSpPr>
          <p:nvPr>
            <p:ph sz="half" idx="2"/>
          </p:nvPr>
        </p:nvSpPr>
        <p:spPr>
          <a:xfrm>
            <a:off x="838200" y="1825625"/>
            <a:ext cx="5181600" cy="4351338"/>
          </a:xfrm>
        </p:spPr>
        <p:txBody>
          <a:bodyPr/>
          <a:lstStyle/>
          <a:p>
            <a:pPr>
              <a:buFont typeface="Arial" panose="020B0604020202020204" pitchFamily="34" charset="0"/>
              <a:buChar char="•"/>
            </a:pPr>
            <a:r>
              <a:rPr lang="en-US" dirty="0"/>
              <a:t>76,984 listings</a:t>
            </a:r>
          </a:p>
          <a:p>
            <a:pPr>
              <a:buFont typeface="Arial" panose="020B0604020202020204" pitchFamily="34" charset="0"/>
              <a:buChar char="•"/>
            </a:pPr>
            <a:r>
              <a:rPr lang="en-US" dirty="0"/>
              <a:t>73 features</a:t>
            </a:r>
          </a:p>
          <a:p>
            <a:pPr>
              <a:buFont typeface="Arial" panose="020B0604020202020204" pitchFamily="34" charset="0"/>
              <a:buChar char="•"/>
            </a:pPr>
            <a:r>
              <a:rPr lang="en-US" dirty="0"/>
              <a:t>33 boroughs</a:t>
            </a:r>
          </a:p>
          <a:p>
            <a:pPr>
              <a:buFont typeface="Arial" panose="020B0604020202020204" pitchFamily="34" charset="0"/>
              <a:buChar char="•"/>
            </a:pPr>
            <a:endParaRPr lang="en-US" dirty="0"/>
          </a:p>
          <a:p>
            <a:pPr>
              <a:buFont typeface="Arial" panose="020B0604020202020204" pitchFamily="34" charset="0"/>
              <a:buChar char="•"/>
            </a:pPr>
            <a:endParaRPr lang="en-US" dirty="0"/>
          </a:p>
        </p:txBody>
      </p:sp>
    </p:spTree>
    <p:extLst>
      <p:ext uri="{BB962C8B-B14F-4D97-AF65-F5344CB8AC3E}">
        <p14:creationId xmlns:p14="http://schemas.microsoft.com/office/powerpoint/2010/main" val="7522814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CE3FDD2-17AF-FB4A-97D5-85A0B74EED65}"/>
              </a:ext>
            </a:extLst>
          </p:cNvPr>
          <p:cNvSpPr>
            <a:spLocks noGrp="1"/>
          </p:cNvSpPr>
          <p:nvPr>
            <p:ph type="title"/>
          </p:nvPr>
        </p:nvSpPr>
        <p:spPr/>
        <p:txBody>
          <a:bodyPr/>
          <a:lstStyle/>
          <a:p>
            <a:r>
              <a:rPr lang="en-US" dirty="0">
                <a:latin typeface="Helvetica" pitchFamily="2" charset="0"/>
              </a:rPr>
              <a:t>Summarizing Price</a:t>
            </a:r>
          </a:p>
        </p:txBody>
      </p:sp>
      <p:sp>
        <p:nvSpPr>
          <p:cNvPr id="6" name="Content Placeholder 5">
            <a:extLst>
              <a:ext uri="{FF2B5EF4-FFF2-40B4-BE49-F238E27FC236}">
                <a16:creationId xmlns:a16="http://schemas.microsoft.com/office/drawing/2014/main" id="{E5437BA5-9CE6-114D-AF0B-B8C305ECD5B4}"/>
              </a:ext>
            </a:extLst>
          </p:cNvPr>
          <p:cNvSpPr>
            <a:spLocks noGrp="1"/>
          </p:cNvSpPr>
          <p:nvPr>
            <p:ph idx="1"/>
          </p:nvPr>
        </p:nvSpPr>
        <p:spPr>
          <a:xfrm>
            <a:off x="838200" y="1825625"/>
            <a:ext cx="3352800" cy="4351338"/>
          </a:xfrm>
        </p:spPr>
        <p:txBody>
          <a:bodyPr/>
          <a:lstStyle/>
          <a:p>
            <a:pPr marL="0" indent="0">
              <a:buNone/>
            </a:pPr>
            <a:r>
              <a:rPr lang="en-US" dirty="0"/>
              <a:t>Mean: $112.107</a:t>
            </a:r>
          </a:p>
          <a:p>
            <a:pPr marL="0" indent="0">
              <a:buNone/>
            </a:pPr>
            <a:r>
              <a:rPr lang="en-US" dirty="0"/>
              <a:t>Std: $325.92</a:t>
            </a:r>
          </a:p>
          <a:p>
            <a:pPr marL="0" indent="0">
              <a:buNone/>
            </a:pPr>
            <a:r>
              <a:rPr lang="en-US" dirty="0"/>
              <a:t>Min: $0.00</a:t>
            </a:r>
          </a:p>
          <a:p>
            <a:pPr marL="0" indent="0">
              <a:buNone/>
            </a:pPr>
            <a:r>
              <a:rPr lang="en-US" dirty="0"/>
              <a:t>25%: $43.00</a:t>
            </a:r>
          </a:p>
          <a:p>
            <a:pPr marL="0" indent="0">
              <a:buNone/>
            </a:pPr>
            <a:r>
              <a:rPr lang="en-US" dirty="0"/>
              <a:t>50%: $75.00</a:t>
            </a:r>
          </a:p>
          <a:p>
            <a:pPr marL="0" indent="0">
              <a:buNone/>
            </a:pPr>
            <a:r>
              <a:rPr lang="en-US" dirty="0"/>
              <a:t>75%: $121.00</a:t>
            </a:r>
          </a:p>
          <a:p>
            <a:pPr marL="0" indent="0">
              <a:buNone/>
            </a:pPr>
            <a:r>
              <a:rPr lang="en-US" dirty="0"/>
              <a:t>Max: $18,673.00</a:t>
            </a:r>
          </a:p>
        </p:txBody>
      </p:sp>
      <p:sp>
        <p:nvSpPr>
          <p:cNvPr id="7" name="Content Placeholder 5">
            <a:extLst>
              <a:ext uri="{FF2B5EF4-FFF2-40B4-BE49-F238E27FC236}">
                <a16:creationId xmlns:a16="http://schemas.microsoft.com/office/drawing/2014/main" id="{7D6C6171-DFB0-D749-A5EF-31EA721D0EDB}"/>
              </a:ext>
            </a:extLst>
          </p:cNvPr>
          <p:cNvSpPr txBox="1">
            <a:spLocks/>
          </p:cNvSpPr>
          <p:nvPr/>
        </p:nvSpPr>
        <p:spPr>
          <a:xfrm>
            <a:off x="4870106" y="1702595"/>
            <a:ext cx="7791450" cy="860425"/>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1000"/>
              </a:spcBef>
              <a:buClr>
                <a:schemeClr val="accent5"/>
              </a:buClr>
              <a:buFont typeface="Avenir Next LT Pro" panose="020B0504020202020204" pitchFamily="34" charset="0"/>
              <a:buChar char="+"/>
              <a:defRPr sz="2800" kern="1200">
                <a:solidFill>
                  <a:schemeClr val="tx2"/>
                </a:solidFill>
                <a:latin typeface="+mn-lt"/>
                <a:ea typeface="+mn-ea"/>
                <a:cs typeface="+mn-cs"/>
              </a:defRPr>
            </a:lvl1pPr>
            <a:lvl2pPr marL="6858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2400" kern="1200">
                <a:solidFill>
                  <a:schemeClr val="tx2"/>
                </a:solidFill>
                <a:latin typeface="+mn-lt"/>
                <a:ea typeface="+mn-ea"/>
                <a:cs typeface="+mn-cs"/>
              </a:defRPr>
            </a:lvl2pPr>
            <a:lvl3pPr marL="11430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1800" kern="1200">
                <a:solidFill>
                  <a:schemeClr val="tx2"/>
                </a:solidFill>
                <a:latin typeface="+mn-lt"/>
                <a:ea typeface="+mn-ea"/>
                <a:cs typeface="+mn-cs"/>
              </a:defRPr>
            </a:lvl4pPr>
            <a:lvl5pPr marL="2057400" indent="-228600" algn="l" defTabSz="914400" rtl="0" eaLnBrk="1" latinLnBrk="0" hangingPunct="1">
              <a:lnSpc>
                <a:spcPct val="110000"/>
              </a:lnSpc>
              <a:spcBef>
                <a:spcPts val="500"/>
              </a:spcBef>
              <a:buClr>
                <a:schemeClr val="accent5"/>
              </a:buClr>
              <a:buFont typeface="Avenir Next LT Pro" panose="020B0504020202020204" pitchFamily="34" charset="0"/>
              <a:buChar char="+"/>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venir Next LT Pro" panose="020B0504020202020204" pitchFamily="34" charset="0"/>
              <a:buNone/>
            </a:pPr>
            <a:r>
              <a:rPr lang="en-US" b="1" u="sng" dirty="0"/>
              <a:t>98.4% of the price data is below $500</a:t>
            </a:r>
          </a:p>
        </p:txBody>
      </p:sp>
      <p:pic>
        <p:nvPicPr>
          <p:cNvPr id="8" name="Picture 7" descr="Chart, histogram&#10;&#10;Description automatically generated">
            <a:extLst>
              <a:ext uri="{FF2B5EF4-FFF2-40B4-BE49-F238E27FC236}">
                <a16:creationId xmlns:a16="http://schemas.microsoft.com/office/drawing/2014/main" id="{87FFAE76-D150-FA47-AAC1-B38575DE02FC}"/>
              </a:ext>
            </a:extLst>
          </p:cNvPr>
          <p:cNvPicPr>
            <a:picLocks noChangeAspect="1"/>
          </p:cNvPicPr>
          <p:nvPr/>
        </p:nvPicPr>
        <p:blipFill>
          <a:blip r:embed="rId3"/>
          <a:stretch>
            <a:fillRect/>
          </a:stretch>
        </p:blipFill>
        <p:spPr>
          <a:xfrm>
            <a:off x="4032420" y="2563020"/>
            <a:ext cx="7953633" cy="3976817"/>
          </a:xfrm>
          <a:prstGeom prst="rect">
            <a:avLst/>
          </a:prstGeom>
        </p:spPr>
      </p:pic>
    </p:spTree>
    <p:extLst>
      <p:ext uri="{BB962C8B-B14F-4D97-AF65-F5344CB8AC3E}">
        <p14:creationId xmlns:p14="http://schemas.microsoft.com/office/powerpoint/2010/main" val="38483318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FC4D41-6FC1-EA4D-94C0-BC6554286662}"/>
              </a:ext>
            </a:extLst>
          </p:cNvPr>
          <p:cNvSpPr>
            <a:spLocks noGrp="1"/>
          </p:cNvSpPr>
          <p:nvPr>
            <p:ph type="title"/>
          </p:nvPr>
        </p:nvSpPr>
        <p:spPr/>
        <p:txBody>
          <a:bodyPr/>
          <a:lstStyle/>
          <a:p>
            <a:r>
              <a:rPr lang="en-US" dirty="0">
                <a:latin typeface="Helvetica" pitchFamily="2" charset="0"/>
              </a:rPr>
              <a:t>Geographical Price Distribution</a:t>
            </a:r>
          </a:p>
        </p:txBody>
      </p:sp>
      <p:pic>
        <p:nvPicPr>
          <p:cNvPr id="5" name="Content Placeholder 15" descr="Chart, scatter chart&#10;&#10;Description automatically generated">
            <a:extLst>
              <a:ext uri="{FF2B5EF4-FFF2-40B4-BE49-F238E27FC236}">
                <a16:creationId xmlns:a16="http://schemas.microsoft.com/office/drawing/2014/main" id="{C37BE150-2542-0044-88FB-3F2218DE7437}"/>
              </a:ext>
            </a:extLst>
          </p:cNvPr>
          <p:cNvPicPr>
            <a:picLocks noChangeAspect="1"/>
          </p:cNvPicPr>
          <p:nvPr/>
        </p:nvPicPr>
        <p:blipFill>
          <a:blip r:embed="rId3"/>
          <a:stretch>
            <a:fillRect/>
          </a:stretch>
        </p:blipFill>
        <p:spPr>
          <a:xfrm>
            <a:off x="1872922" y="1633538"/>
            <a:ext cx="6985328" cy="5081823"/>
          </a:xfrm>
          <a:prstGeom prst="rect">
            <a:avLst/>
          </a:prstGeom>
        </p:spPr>
      </p:pic>
    </p:spTree>
    <p:extLst>
      <p:ext uri="{BB962C8B-B14F-4D97-AF65-F5344CB8AC3E}">
        <p14:creationId xmlns:p14="http://schemas.microsoft.com/office/powerpoint/2010/main" val="3855626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Chart, scatter chart&#10;&#10;Description automatically generated">
            <a:extLst>
              <a:ext uri="{FF2B5EF4-FFF2-40B4-BE49-F238E27FC236}">
                <a16:creationId xmlns:a16="http://schemas.microsoft.com/office/drawing/2014/main" id="{9928EF7F-967E-864F-BAF4-54C9972727AF}"/>
              </a:ext>
            </a:extLst>
          </p:cNvPr>
          <p:cNvPicPr>
            <a:picLocks noChangeAspect="1"/>
          </p:cNvPicPr>
          <p:nvPr/>
        </p:nvPicPr>
        <p:blipFill>
          <a:blip r:embed="rId3"/>
          <a:stretch>
            <a:fillRect/>
          </a:stretch>
        </p:blipFill>
        <p:spPr>
          <a:xfrm>
            <a:off x="4050949" y="2719387"/>
            <a:ext cx="3878160" cy="3114743"/>
          </a:xfrm>
          <a:prstGeom prst="rect">
            <a:avLst/>
          </a:prstGeom>
        </p:spPr>
      </p:pic>
      <p:pic>
        <p:nvPicPr>
          <p:cNvPr id="10" name="Picture 9" descr="Chart, scatter chart&#10;&#10;Description automatically generated">
            <a:extLst>
              <a:ext uri="{FF2B5EF4-FFF2-40B4-BE49-F238E27FC236}">
                <a16:creationId xmlns:a16="http://schemas.microsoft.com/office/drawing/2014/main" id="{C03079D3-A999-E340-B2A3-AA8992AD88C3}"/>
              </a:ext>
            </a:extLst>
          </p:cNvPr>
          <p:cNvPicPr>
            <a:picLocks noChangeAspect="1"/>
          </p:cNvPicPr>
          <p:nvPr/>
        </p:nvPicPr>
        <p:blipFill>
          <a:blip r:embed="rId4"/>
          <a:stretch>
            <a:fillRect/>
          </a:stretch>
        </p:blipFill>
        <p:spPr>
          <a:xfrm>
            <a:off x="0" y="2719387"/>
            <a:ext cx="3870391" cy="3114743"/>
          </a:xfrm>
          <a:prstGeom prst="rect">
            <a:avLst/>
          </a:prstGeom>
        </p:spPr>
      </p:pic>
      <p:sp>
        <p:nvSpPr>
          <p:cNvPr id="38" name="Title 37">
            <a:extLst>
              <a:ext uri="{FF2B5EF4-FFF2-40B4-BE49-F238E27FC236}">
                <a16:creationId xmlns:a16="http://schemas.microsoft.com/office/drawing/2014/main" id="{6CD947A7-8C6B-4D4A-9FBF-11CD3DB2F29D}"/>
              </a:ext>
            </a:extLst>
          </p:cNvPr>
          <p:cNvSpPr>
            <a:spLocks noGrp="1"/>
          </p:cNvSpPr>
          <p:nvPr>
            <p:ph type="title"/>
          </p:nvPr>
        </p:nvSpPr>
        <p:spPr/>
        <p:txBody>
          <a:bodyPr/>
          <a:lstStyle/>
          <a:p>
            <a:r>
              <a:rPr lang="en-US" dirty="0">
                <a:latin typeface="Helvetica" pitchFamily="2" charset="0"/>
              </a:rPr>
              <a:t>Training the Models</a:t>
            </a:r>
          </a:p>
        </p:txBody>
      </p:sp>
      <p:pic>
        <p:nvPicPr>
          <p:cNvPr id="11" name="Picture 10" descr="A picture containing text&#10;&#10;Description automatically generated">
            <a:extLst>
              <a:ext uri="{FF2B5EF4-FFF2-40B4-BE49-F238E27FC236}">
                <a16:creationId xmlns:a16="http://schemas.microsoft.com/office/drawing/2014/main" id="{C8470F02-D01F-9A46-B4F3-1EF5603B5D99}"/>
              </a:ext>
            </a:extLst>
          </p:cNvPr>
          <p:cNvPicPr>
            <a:picLocks noChangeAspect="1"/>
          </p:cNvPicPr>
          <p:nvPr/>
        </p:nvPicPr>
        <p:blipFill>
          <a:blip r:embed="rId5"/>
          <a:stretch>
            <a:fillRect/>
          </a:stretch>
        </p:blipFill>
        <p:spPr>
          <a:xfrm>
            <a:off x="5048250" y="1981200"/>
            <a:ext cx="2095500" cy="368300"/>
          </a:xfrm>
          <a:prstGeom prst="rect">
            <a:avLst/>
          </a:prstGeom>
        </p:spPr>
      </p:pic>
      <p:pic>
        <p:nvPicPr>
          <p:cNvPr id="5" name="Picture 4">
            <a:extLst>
              <a:ext uri="{FF2B5EF4-FFF2-40B4-BE49-F238E27FC236}">
                <a16:creationId xmlns:a16="http://schemas.microsoft.com/office/drawing/2014/main" id="{26873D39-6D07-A44F-8EDE-1AEE185A582B}"/>
              </a:ext>
            </a:extLst>
          </p:cNvPr>
          <p:cNvPicPr>
            <a:picLocks noChangeAspect="1"/>
          </p:cNvPicPr>
          <p:nvPr/>
        </p:nvPicPr>
        <p:blipFill>
          <a:blip r:embed="rId6"/>
          <a:stretch>
            <a:fillRect/>
          </a:stretch>
        </p:blipFill>
        <p:spPr>
          <a:xfrm>
            <a:off x="817595" y="1981200"/>
            <a:ext cx="2236107" cy="368300"/>
          </a:xfrm>
          <a:prstGeom prst="rect">
            <a:avLst/>
          </a:prstGeom>
        </p:spPr>
      </p:pic>
      <p:pic>
        <p:nvPicPr>
          <p:cNvPr id="9" name="Picture 8">
            <a:extLst>
              <a:ext uri="{FF2B5EF4-FFF2-40B4-BE49-F238E27FC236}">
                <a16:creationId xmlns:a16="http://schemas.microsoft.com/office/drawing/2014/main" id="{A5F36391-D971-7F4A-BF57-B46F82CA922B}"/>
              </a:ext>
            </a:extLst>
          </p:cNvPr>
          <p:cNvPicPr>
            <a:picLocks noChangeAspect="1"/>
          </p:cNvPicPr>
          <p:nvPr/>
        </p:nvPicPr>
        <p:blipFill>
          <a:blip r:embed="rId7"/>
          <a:stretch>
            <a:fillRect/>
          </a:stretch>
        </p:blipFill>
        <p:spPr>
          <a:xfrm>
            <a:off x="9291320" y="1981200"/>
            <a:ext cx="2062480" cy="368300"/>
          </a:xfrm>
          <a:prstGeom prst="rect">
            <a:avLst/>
          </a:prstGeom>
        </p:spPr>
      </p:pic>
      <p:pic>
        <p:nvPicPr>
          <p:cNvPr id="13" name="Picture 12" descr="Chart, scatter chart&#10;&#10;Description automatically generated">
            <a:extLst>
              <a:ext uri="{FF2B5EF4-FFF2-40B4-BE49-F238E27FC236}">
                <a16:creationId xmlns:a16="http://schemas.microsoft.com/office/drawing/2014/main" id="{53C06EE8-A4CC-4C4B-879F-6DB74064D2E1}"/>
              </a:ext>
            </a:extLst>
          </p:cNvPr>
          <p:cNvPicPr>
            <a:picLocks noChangeAspect="1"/>
          </p:cNvPicPr>
          <p:nvPr/>
        </p:nvPicPr>
        <p:blipFill>
          <a:blip r:embed="rId8"/>
          <a:stretch>
            <a:fillRect/>
          </a:stretch>
        </p:blipFill>
        <p:spPr>
          <a:xfrm>
            <a:off x="8109667" y="2713719"/>
            <a:ext cx="4090101" cy="3120411"/>
          </a:xfrm>
          <a:prstGeom prst="rect">
            <a:avLst/>
          </a:prstGeom>
        </p:spPr>
      </p:pic>
    </p:spTree>
    <p:extLst>
      <p:ext uri="{BB962C8B-B14F-4D97-AF65-F5344CB8AC3E}">
        <p14:creationId xmlns:p14="http://schemas.microsoft.com/office/powerpoint/2010/main" val="27953222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A92A30E-B5BF-F049-8C4A-7CCC7F3185B8}"/>
              </a:ext>
            </a:extLst>
          </p:cNvPr>
          <p:cNvSpPr>
            <a:spLocks noGrp="1"/>
          </p:cNvSpPr>
          <p:nvPr>
            <p:ph type="title"/>
          </p:nvPr>
        </p:nvSpPr>
        <p:spPr/>
        <p:txBody>
          <a:bodyPr/>
          <a:lstStyle/>
          <a:p>
            <a:r>
              <a:rPr lang="en-US" dirty="0">
                <a:latin typeface="Helvetica" pitchFamily="2" charset="0"/>
              </a:rPr>
              <a:t>Feature Importance</a:t>
            </a:r>
          </a:p>
        </p:txBody>
      </p:sp>
      <p:pic>
        <p:nvPicPr>
          <p:cNvPr id="8" name="Picture 7" descr="Chart&#10;&#10;Description automatically generated">
            <a:extLst>
              <a:ext uri="{FF2B5EF4-FFF2-40B4-BE49-F238E27FC236}">
                <a16:creationId xmlns:a16="http://schemas.microsoft.com/office/drawing/2014/main" id="{A7940EA9-470D-BB4A-A48C-A4FADD3C8623}"/>
              </a:ext>
            </a:extLst>
          </p:cNvPr>
          <p:cNvPicPr>
            <a:picLocks noChangeAspect="1"/>
          </p:cNvPicPr>
          <p:nvPr/>
        </p:nvPicPr>
        <p:blipFill>
          <a:blip r:embed="rId3"/>
          <a:stretch>
            <a:fillRect/>
          </a:stretch>
        </p:blipFill>
        <p:spPr>
          <a:xfrm>
            <a:off x="2552700" y="1421129"/>
            <a:ext cx="7086600" cy="5276529"/>
          </a:xfrm>
          <a:prstGeom prst="rect">
            <a:avLst/>
          </a:prstGeom>
        </p:spPr>
      </p:pic>
    </p:spTree>
    <p:extLst>
      <p:ext uri="{BB962C8B-B14F-4D97-AF65-F5344CB8AC3E}">
        <p14:creationId xmlns:p14="http://schemas.microsoft.com/office/powerpoint/2010/main" val="4027376604"/>
      </p:ext>
    </p:extLst>
  </p:cSld>
  <p:clrMapOvr>
    <a:masterClrMapping/>
  </p:clrMapOvr>
</p:sld>
</file>

<file path=ppt/theme/theme1.xml><?xml version="1.0" encoding="utf-8"?>
<a:theme xmlns:a="http://schemas.openxmlformats.org/drawingml/2006/main" name="ExploreVTI">
  <a:themeElements>
    <a:clrScheme name="AnalogousFromLightSeed_2SEEDS">
      <a:dk1>
        <a:srgbClr val="000000"/>
      </a:dk1>
      <a:lt1>
        <a:srgbClr val="FFFFFF"/>
      </a:lt1>
      <a:dk2>
        <a:srgbClr val="282441"/>
      </a:dk2>
      <a:lt2>
        <a:srgbClr val="E2E6E8"/>
      </a:lt2>
      <a:accent1>
        <a:srgbClr val="BA8F7F"/>
      </a:accent1>
      <a:accent2>
        <a:srgbClr val="C6969D"/>
      </a:accent2>
      <a:accent3>
        <a:srgbClr val="B1A282"/>
      </a:accent3>
      <a:accent4>
        <a:srgbClr val="76ACA6"/>
      </a:accent4>
      <a:accent5>
        <a:srgbClr val="7EA8B9"/>
      </a:accent5>
      <a:accent6>
        <a:srgbClr val="7F8FBA"/>
      </a:accent6>
      <a:hlink>
        <a:srgbClr val="5D8A9A"/>
      </a:hlink>
      <a:folHlink>
        <a:srgbClr val="7F7F7F"/>
      </a:folHlink>
    </a:clrScheme>
    <a:fontScheme name="Custom 23">
      <a:majorFont>
        <a:latin typeface="Sagona Boo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xploreVTI" id="{157DDAE2-BFCD-43FD-9602-E5EFEAD66DC3}" vid="{04B6EBF8-4645-4305-9753-050B4204785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115</TotalTime>
  <Words>774</Words>
  <Application>Microsoft Macintosh PowerPoint</Application>
  <PresentationFormat>Widescreen</PresentationFormat>
  <Paragraphs>82</Paragraphs>
  <Slides>12</Slides>
  <Notes>11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vt:i4>
      </vt:variant>
    </vt:vector>
  </HeadingPairs>
  <TitlesOfParts>
    <vt:vector size="19" baseType="lpstr">
      <vt:lpstr>Arial</vt:lpstr>
      <vt:lpstr>Avenir Next LT Pro</vt:lpstr>
      <vt:lpstr>AvenirNext LT Pro Medium</vt:lpstr>
      <vt:lpstr>Calibri</vt:lpstr>
      <vt:lpstr>Helvetica</vt:lpstr>
      <vt:lpstr>Sagona Book</vt:lpstr>
      <vt:lpstr>ExploreVTI</vt:lpstr>
      <vt:lpstr>The Right Price</vt:lpstr>
      <vt:lpstr>How can Airbnb hosts set the best price?</vt:lpstr>
      <vt:lpstr>Who is the end user?</vt:lpstr>
      <vt:lpstr>Approach and Technologies</vt:lpstr>
      <vt:lpstr>The Data</vt:lpstr>
      <vt:lpstr>Summarizing Price</vt:lpstr>
      <vt:lpstr>Geographical Price Distribution</vt:lpstr>
      <vt:lpstr>Training the Models</vt:lpstr>
      <vt:lpstr>Feature Importance</vt:lpstr>
      <vt:lpstr>Recommendations</vt:lpstr>
      <vt:lpstr>Next Steps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Right Price</dc:title>
  <dc:creator>Lauren Schoener</dc:creator>
  <cp:lastModifiedBy>Lauren Schoener</cp:lastModifiedBy>
  <cp:revision>11</cp:revision>
  <dcterms:created xsi:type="dcterms:W3CDTF">2021-01-14T21:46:45Z</dcterms:created>
  <dcterms:modified xsi:type="dcterms:W3CDTF">2021-01-15T00:35:20Z</dcterms:modified>
</cp:coreProperties>
</file>